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887CB2-46E3-4271-9C91-FC845727832B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6605871-91E0-4077-8C43-75F96CA5B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Science 10</a:t>
            </a:r>
          </a:p>
          <a:p>
            <a:r>
              <a:rPr lang="en-US" dirty="0" smtClean="0"/>
              <a:t>Section VIII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Cell Transport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 Mass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Sometimes another force is at work to assist with Diffusion.  A liquid might be moved with a current, gravity or pressure.  (Stirring the </a:t>
            </a:r>
            <a:r>
              <a:rPr lang="en-US" sz="3600" b="1" dirty="0" err="1" smtClean="0"/>
              <a:t>Koolaid</a:t>
            </a:r>
            <a:r>
              <a:rPr lang="en-US" sz="3600" b="1" dirty="0" smtClean="0"/>
              <a:t>)</a:t>
            </a:r>
          </a:p>
          <a:p>
            <a:r>
              <a:rPr lang="en-US" sz="3600" b="1" dirty="0" smtClean="0"/>
              <a:t>In your body your blood stream is an example of Mass Flow!</a:t>
            </a:r>
            <a:endParaRPr lang="en-US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 Traffic Through Membranes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Cell membrane are like bouncers at a bar.  They let certain things into the cell while not allowing others in.</a:t>
            </a:r>
            <a:endParaRPr lang="en-US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F.  Types of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There are three (3) types of solutions that diffuse into and out the cell:</a:t>
            </a:r>
          </a:p>
          <a:p>
            <a:r>
              <a:rPr lang="en-US" sz="3600" b="1" dirty="0" smtClean="0"/>
              <a:t>1)  Isotonic:  solution with the same concentration of </a:t>
            </a:r>
            <a:r>
              <a:rPr lang="en-US" sz="3600" b="1" dirty="0" smtClean="0">
                <a:solidFill>
                  <a:srgbClr val="FF0000"/>
                </a:solidFill>
              </a:rPr>
              <a:t>solutes</a:t>
            </a:r>
            <a:r>
              <a:rPr lang="en-US" sz="3600" b="1" dirty="0" smtClean="0"/>
              <a:t> (particles dissolved) as the solution it comes in contact with.</a:t>
            </a:r>
          </a:p>
          <a:p>
            <a:r>
              <a:rPr lang="en-US" sz="3600" b="1" dirty="0" smtClean="0"/>
              <a:t>2)  Hypertonic:  solution with a higher concentration of solutes. </a:t>
            </a:r>
            <a:endParaRPr lang="en-US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Solutions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3)  Hypotonic:  solution with a lower concentration of solutes.</a:t>
            </a:r>
            <a:endParaRPr lang="en-US" sz="3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 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We use this term to describe the movement of water or diffusion of water.</a:t>
            </a:r>
          </a:p>
          <a:p>
            <a:r>
              <a:rPr lang="en-US" sz="3600" b="1" dirty="0" smtClean="0"/>
              <a:t>Water always strives to reach equilibrium. </a:t>
            </a:r>
          </a:p>
          <a:p>
            <a:r>
              <a:rPr lang="en-US" sz="3600" b="1" dirty="0" smtClean="0"/>
              <a:t>Special terms to describe the movement of water in/out of cells.</a:t>
            </a:r>
            <a:endParaRPr lang="en-US" sz="3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5555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1078319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Movement of  Water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Animal Cell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Plant Cell</a:t>
                      </a:r>
                      <a:endParaRPr lang="en-US" sz="3600" dirty="0"/>
                    </a:p>
                  </a:txBody>
                  <a:tcPr/>
                </a:tc>
              </a:tr>
              <a:tr h="107831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Out of Cell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/>
                        <a:t>Crenation</a:t>
                      </a:r>
                      <a:endParaRPr lang="en-US" sz="3600" b="1" dirty="0" smtClean="0"/>
                    </a:p>
                    <a:p>
                      <a:r>
                        <a:rPr lang="en-US" sz="3600" b="1" dirty="0" smtClean="0"/>
                        <a:t>(shrinking)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/>
                        <a:t>Plasmolysis</a:t>
                      </a:r>
                      <a:endParaRPr lang="en-US" sz="3600" b="1" dirty="0" smtClean="0"/>
                    </a:p>
                    <a:p>
                      <a:r>
                        <a:rPr lang="en-US" sz="3600" b="1" dirty="0" smtClean="0"/>
                        <a:t>(wilting)</a:t>
                      </a:r>
                      <a:endParaRPr lang="en-US" sz="3600" b="1" dirty="0"/>
                    </a:p>
                  </a:txBody>
                  <a:tcPr/>
                </a:tc>
              </a:tr>
              <a:tr h="2239585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Into Cell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Cytolysis</a:t>
                      </a:r>
                    </a:p>
                    <a:p>
                      <a:r>
                        <a:rPr lang="en-US" sz="3600" b="1" dirty="0" smtClean="0"/>
                        <a:t>(bloating,</a:t>
                      </a:r>
                      <a:r>
                        <a:rPr lang="en-US" sz="3600" b="1" baseline="0" dirty="0" smtClean="0"/>
                        <a:t> bursting)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/>
                        <a:t>Turgor</a:t>
                      </a:r>
                      <a:r>
                        <a:rPr lang="en-US" sz="3600" b="1" dirty="0" smtClean="0"/>
                        <a:t> Pressure</a:t>
                      </a:r>
                    </a:p>
                    <a:p>
                      <a:r>
                        <a:rPr lang="en-US" sz="2800" b="1" dirty="0" smtClean="0"/>
                        <a:t>(crispness,</a:t>
                      </a:r>
                      <a:r>
                        <a:rPr lang="en-US" sz="2800" b="1" baseline="0" dirty="0" smtClean="0"/>
                        <a:t> cell wall prevents bursting)</a:t>
                      </a:r>
                      <a:endParaRPr lang="en-US" sz="2800" b="1" dirty="0"/>
                    </a:p>
                  </a:txBody>
                  <a:tcPr/>
                </a:tc>
              </a:tr>
              <a:tr h="709178">
                <a:tc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Water will always go to areas of high concentration to even or dilute the particles out.</a:t>
            </a:r>
            <a:endParaRPr lang="en-US" sz="3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 Types of Cell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Cells take in nutrients and expel waste in the following ways:</a:t>
            </a:r>
          </a:p>
          <a:p>
            <a:r>
              <a:rPr lang="en-US" sz="3600" b="1" dirty="0" smtClean="0"/>
              <a:t>1)  Simple diffusion:  </a:t>
            </a:r>
            <a:r>
              <a:rPr lang="en-US" sz="2800" dirty="0" smtClean="0"/>
              <a:t> particles dissolved in liquid simply diffuse down the concentration gradient.  </a:t>
            </a:r>
            <a:r>
              <a:rPr lang="en-US" sz="2800" b="1" dirty="0" smtClean="0">
                <a:solidFill>
                  <a:srgbClr val="FF0000"/>
                </a:solidFill>
              </a:rPr>
              <a:t>NO EXTRA ENERGY NEEDED!</a:t>
            </a: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466108" y="4364181"/>
            <a:ext cx="3934693" cy="1260765"/>
            <a:chOff x="2466108" y="4364181"/>
            <a:chExt cx="3934693" cy="1260765"/>
          </a:xfrm>
        </p:grpSpPr>
        <p:sp>
          <p:nvSpPr>
            <p:cNvPr id="4" name="SMARTInkAnnotation0"/>
            <p:cNvSpPr/>
            <p:nvPr/>
          </p:nvSpPr>
          <p:spPr>
            <a:xfrm>
              <a:off x="2466109" y="4364181"/>
              <a:ext cx="1828785" cy="1136059"/>
            </a:xfrm>
            <a:custGeom>
              <a:avLst/>
              <a:gdLst/>
              <a:ahLst/>
              <a:cxnLst/>
              <a:rect l="0" t="0" r="0" b="0"/>
              <a:pathLst>
                <a:path w="1828785" h="1136059">
                  <a:moveTo>
                    <a:pt x="665018" y="0"/>
                  </a:moveTo>
                  <a:lnTo>
                    <a:pt x="626001" y="0"/>
                  </a:lnTo>
                  <a:lnTo>
                    <a:pt x="620481" y="4105"/>
                  </a:lnTo>
                  <a:lnTo>
                    <a:pt x="616854" y="7356"/>
                  </a:lnTo>
                  <a:lnTo>
                    <a:pt x="612896" y="9522"/>
                  </a:lnTo>
                  <a:lnTo>
                    <a:pt x="604394" y="11929"/>
                  </a:lnTo>
                  <a:lnTo>
                    <a:pt x="577220" y="13686"/>
                  </a:lnTo>
                  <a:lnTo>
                    <a:pt x="574159" y="15281"/>
                  </a:lnTo>
                  <a:lnTo>
                    <a:pt x="572118" y="17885"/>
                  </a:lnTo>
                  <a:lnTo>
                    <a:pt x="570757" y="21160"/>
                  </a:lnTo>
                  <a:lnTo>
                    <a:pt x="568311" y="23343"/>
                  </a:lnTo>
                  <a:lnTo>
                    <a:pt x="565141" y="24799"/>
                  </a:lnTo>
                  <a:lnTo>
                    <a:pt x="557513" y="26416"/>
                  </a:lnTo>
                  <a:lnTo>
                    <a:pt x="548991" y="27134"/>
                  </a:lnTo>
                  <a:lnTo>
                    <a:pt x="544564" y="28865"/>
                  </a:lnTo>
                  <a:lnTo>
                    <a:pt x="530978" y="37117"/>
                  </a:lnTo>
                  <a:lnTo>
                    <a:pt x="521804" y="39588"/>
                  </a:lnTo>
                  <a:lnTo>
                    <a:pt x="493850" y="42713"/>
                  </a:lnTo>
                  <a:lnTo>
                    <a:pt x="471908" y="52452"/>
                  </a:lnTo>
                  <a:lnTo>
                    <a:pt x="452750" y="54833"/>
                  </a:lnTo>
                  <a:lnTo>
                    <a:pt x="397164" y="55414"/>
                  </a:lnTo>
                  <a:lnTo>
                    <a:pt x="392546" y="56955"/>
                  </a:lnTo>
                  <a:lnTo>
                    <a:pt x="376809" y="67346"/>
                  </a:lnTo>
                  <a:lnTo>
                    <a:pt x="371184" y="68417"/>
                  </a:lnTo>
                  <a:lnTo>
                    <a:pt x="327841" y="69258"/>
                  </a:lnTo>
                  <a:lnTo>
                    <a:pt x="323239" y="70803"/>
                  </a:lnTo>
                  <a:lnTo>
                    <a:pt x="309408" y="78791"/>
                  </a:lnTo>
                  <a:lnTo>
                    <a:pt x="300177" y="81200"/>
                  </a:lnTo>
                  <a:lnTo>
                    <a:pt x="286325" y="82556"/>
                  </a:lnTo>
                  <a:lnTo>
                    <a:pt x="283247" y="84287"/>
                  </a:lnTo>
                  <a:lnTo>
                    <a:pt x="281195" y="86979"/>
                  </a:lnTo>
                  <a:lnTo>
                    <a:pt x="279827" y="90313"/>
                  </a:lnTo>
                  <a:lnTo>
                    <a:pt x="277375" y="92536"/>
                  </a:lnTo>
                  <a:lnTo>
                    <a:pt x="274201" y="94018"/>
                  </a:lnTo>
                  <a:lnTo>
                    <a:pt x="266570" y="95664"/>
                  </a:lnTo>
                  <a:lnTo>
                    <a:pt x="258047" y="96397"/>
                  </a:lnTo>
                  <a:lnTo>
                    <a:pt x="253619" y="98131"/>
                  </a:lnTo>
                  <a:lnTo>
                    <a:pt x="238213" y="108859"/>
                  </a:lnTo>
                  <a:lnTo>
                    <a:pt x="232616" y="109958"/>
                  </a:lnTo>
                  <a:lnTo>
                    <a:pt x="228968" y="110251"/>
                  </a:lnTo>
                  <a:lnTo>
                    <a:pt x="224997" y="111985"/>
                  </a:lnTo>
                  <a:lnTo>
                    <a:pt x="212053" y="121782"/>
                  </a:lnTo>
                  <a:lnTo>
                    <a:pt x="203029" y="130069"/>
                  </a:lnTo>
                  <a:lnTo>
                    <a:pt x="198468" y="132894"/>
                  </a:lnTo>
                  <a:lnTo>
                    <a:pt x="184693" y="138410"/>
                  </a:lnTo>
                  <a:lnTo>
                    <a:pt x="175476" y="145156"/>
                  </a:lnTo>
                  <a:lnTo>
                    <a:pt x="172402" y="149110"/>
                  </a:lnTo>
                  <a:lnTo>
                    <a:pt x="170352" y="153285"/>
                  </a:lnTo>
                  <a:lnTo>
                    <a:pt x="168986" y="157609"/>
                  </a:lnTo>
                  <a:lnTo>
                    <a:pt x="163363" y="166517"/>
                  </a:lnTo>
                  <a:lnTo>
                    <a:pt x="159709" y="171048"/>
                  </a:lnTo>
                  <a:lnTo>
                    <a:pt x="155733" y="174068"/>
                  </a:lnTo>
                  <a:lnTo>
                    <a:pt x="151543" y="176082"/>
                  </a:lnTo>
                  <a:lnTo>
                    <a:pt x="147210" y="177425"/>
                  </a:lnTo>
                  <a:lnTo>
                    <a:pt x="144322" y="179859"/>
                  </a:lnTo>
                  <a:lnTo>
                    <a:pt x="142396" y="183021"/>
                  </a:lnTo>
                  <a:lnTo>
                    <a:pt x="141112" y="186669"/>
                  </a:lnTo>
                  <a:lnTo>
                    <a:pt x="135581" y="194827"/>
                  </a:lnTo>
                  <a:lnTo>
                    <a:pt x="106044" y="226341"/>
                  </a:lnTo>
                  <a:lnTo>
                    <a:pt x="103023" y="230943"/>
                  </a:lnTo>
                  <a:lnTo>
                    <a:pt x="97232" y="244774"/>
                  </a:lnTo>
                  <a:lnTo>
                    <a:pt x="82264" y="263238"/>
                  </a:lnTo>
                  <a:lnTo>
                    <a:pt x="64484" y="281709"/>
                  </a:lnTo>
                  <a:lnTo>
                    <a:pt x="61462" y="286328"/>
                  </a:lnTo>
                  <a:lnTo>
                    <a:pt x="55669" y="300182"/>
                  </a:lnTo>
                  <a:lnTo>
                    <a:pt x="46427" y="314036"/>
                  </a:lnTo>
                  <a:lnTo>
                    <a:pt x="41465" y="327891"/>
                  </a:lnTo>
                  <a:lnTo>
                    <a:pt x="32469" y="341746"/>
                  </a:lnTo>
                  <a:lnTo>
                    <a:pt x="27580" y="355600"/>
                  </a:lnTo>
                  <a:lnTo>
                    <a:pt x="18605" y="369455"/>
                  </a:lnTo>
                  <a:lnTo>
                    <a:pt x="15966" y="378691"/>
                  </a:lnTo>
                  <a:lnTo>
                    <a:pt x="14040" y="406400"/>
                  </a:lnTo>
                  <a:lnTo>
                    <a:pt x="12438" y="411018"/>
                  </a:lnTo>
                  <a:lnTo>
                    <a:pt x="1941" y="426754"/>
                  </a:lnTo>
                  <a:lnTo>
                    <a:pt x="863" y="432380"/>
                  </a:lnTo>
                  <a:lnTo>
                    <a:pt x="33" y="466549"/>
                  </a:lnTo>
                  <a:lnTo>
                    <a:pt x="0" y="517238"/>
                  </a:lnTo>
                  <a:lnTo>
                    <a:pt x="1539" y="520316"/>
                  </a:lnTo>
                  <a:lnTo>
                    <a:pt x="4105" y="522368"/>
                  </a:lnTo>
                  <a:lnTo>
                    <a:pt x="7355" y="523736"/>
                  </a:lnTo>
                  <a:lnTo>
                    <a:pt x="9521" y="526188"/>
                  </a:lnTo>
                  <a:lnTo>
                    <a:pt x="10965" y="529362"/>
                  </a:lnTo>
                  <a:lnTo>
                    <a:pt x="12570" y="536993"/>
                  </a:lnTo>
                  <a:lnTo>
                    <a:pt x="13284" y="545516"/>
                  </a:lnTo>
                  <a:lnTo>
                    <a:pt x="15013" y="549944"/>
                  </a:lnTo>
                  <a:lnTo>
                    <a:pt x="23263" y="563531"/>
                  </a:lnTo>
                  <a:lnTo>
                    <a:pt x="27123" y="579169"/>
                  </a:lnTo>
                  <a:lnTo>
                    <a:pt x="37114" y="592414"/>
                  </a:lnTo>
                  <a:lnTo>
                    <a:pt x="40978" y="607033"/>
                  </a:lnTo>
                  <a:lnTo>
                    <a:pt x="50969" y="620154"/>
                  </a:lnTo>
                  <a:lnTo>
                    <a:pt x="53440" y="628659"/>
                  </a:lnTo>
                  <a:lnTo>
                    <a:pt x="55639" y="631542"/>
                  </a:lnTo>
                  <a:lnTo>
                    <a:pt x="58644" y="633465"/>
                  </a:lnTo>
                  <a:lnTo>
                    <a:pt x="62186" y="634746"/>
                  </a:lnTo>
                  <a:lnTo>
                    <a:pt x="64549" y="637140"/>
                  </a:lnTo>
                  <a:lnTo>
                    <a:pt x="66123" y="640275"/>
                  </a:lnTo>
                  <a:lnTo>
                    <a:pt x="67173" y="643905"/>
                  </a:lnTo>
                  <a:lnTo>
                    <a:pt x="69412" y="646324"/>
                  </a:lnTo>
                  <a:lnTo>
                    <a:pt x="72444" y="647938"/>
                  </a:lnTo>
                  <a:lnTo>
                    <a:pt x="76005" y="649013"/>
                  </a:lnTo>
                  <a:lnTo>
                    <a:pt x="78379" y="651270"/>
                  </a:lnTo>
                  <a:lnTo>
                    <a:pt x="79962" y="654313"/>
                  </a:lnTo>
                  <a:lnTo>
                    <a:pt x="81017" y="657881"/>
                  </a:lnTo>
                  <a:lnTo>
                    <a:pt x="86294" y="665951"/>
                  </a:lnTo>
                  <a:lnTo>
                    <a:pt x="89856" y="670258"/>
                  </a:lnTo>
                  <a:lnTo>
                    <a:pt x="93771" y="673130"/>
                  </a:lnTo>
                  <a:lnTo>
                    <a:pt x="102225" y="676321"/>
                  </a:lnTo>
                  <a:lnTo>
                    <a:pt x="115640" y="678117"/>
                  </a:lnTo>
                  <a:lnTo>
                    <a:pt x="118657" y="679908"/>
                  </a:lnTo>
                  <a:lnTo>
                    <a:pt x="120668" y="682642"/>
                  </a:lnTo>
                  <a:lnTo>
                    <a:pt x="122008" y="686004"/>
                  </a:lnTo>
                  <a:lnTo>
                    <a:pt x="133682" y="702460"/>
                  </a:lnTo>
                  <a:lnTo>
                    <a:pt x="136384" y="711421"/>
                  </a:lnTo>
                  <a:lnTo>
                    <a:pt x="138644" y="714426"/>
                  </a:lnTo>
                  <a:lnTo>
                    <a:pt x="141689" y="716430"/>
                  </a:lnTo>
                  <a:lnTo>
                    <a:pt x="145260" y="717765"/>
                  </a:lnTo>
                  <a:lnTo>
                    <a:pt x="153331" y="723354"/>
                  </a:lnTo>
                  <a:lnTo>
                    <a:pt x="157639" y="727000"/>
                  </a:lnTo>
                  <a:lnTo>
                    <a:pt x="160511" y="730970"/>
                  </a:lnTo>
                  <a:lnTo>
                    <a:pt x="166092" y="743912"/>
                  </a:lnTo>
                  <a:lnTo>
                    <a:pt x="172853" y="752934"/>
                  </a:lnTo>
                  <a:lnTo>
                    <a:pt x="176811" y="755956"/>
                  </a:lnTo>
                  <a:lnTo>
                    <a:pt x="180989" y="757971"/>
                  </a:lnTo>
                  <a:lnTo>
                    <a:pt x="185314" y="759314"/>
                  </a:lnTo>
                  <a:lnTo>
                    <a:pt x="188197" y="761749"/>
                  </a:lnTo>
                  <a:lnTo>
                    <a:pt x="190119" y="764911"/>
                  </a:lnTo>
                  <a:lnTo>
                    <a:pt x="191400" y="768559"/>
                  </a:lnTo>
                  <a:lnTo>
                    <a:pt x="196929" y="776717"/>
                  </a:lnTo>
                  <a:lnTo>
                    <a:pt x="215905" y="799059"/>
                  </a:lnTo>
                  <a:lnTo>
                    <a:pt x="219109" y="808233"/>
                  </a:lnTo>
                  <a:lnTo>
                    <a:pt x="221503" y="811294"/>
                  </a:lnTo>
                  <a:lnTo>
                    <a:pt x="224638" y="813336"/>
                  </a:lnTo>
                  <a:lnTo>
                    <a:pt x="228268" y="814697"/>
                  </a:lnTo>
                  <a:lnTo>
                    <a:pt x="230687" y="817143"/>
                  </a:lnTo>
                  <a:lnTo>
                    <a:pt x="232301" y="820314"/>
                  </a:lnTo>
                  <a:lnTo>
                    <a:pt x="233376" y="823967"/>
                  </a:lnTo>
                  <a:lnTo>
                    <a:pt x="238676" y="832131"/>
                  </a:lnTo>
                  <a:lnTo>
                    <a:pt x="242244" y="836463"/>
                  </a:lnTo>
                  <a:lnTo>
                    <a:pt x="244623" y="840891"/>
                  </a:lnTo>
                  <a:lnTo>
                    <a:pt x="249511" y="854477"/>
                  </a:lnTo>
                  <a:lnTo>
                    <a:pt x="260025" y="868252"/>
                  </a:lnTo>
                  <a:lnTo>
                    <a:pt x="268479" y="877470"/>
                  </a:lnTo>
                  <a:lnTo>
                    <a:pt x="271350" y="882083"/>
                  </a:lnTo>
                  <a:lnTo>
                    <a:pt x="276929" y="895930"/>
                  </a:lnTo>
                  <a:lnTo>
                    <a:pt x="291825" y="914401"/>
                  </a:lnTo>
                  <a:lnTo>
                    <a:pt x="323858" y="947299"/>
                  </a:lnTo>
                  <a:lnTo>
                    <a:pt x="328281" y="950187"/>
                  </a:lnTo>
                  <a:lnTo>
                    <a:pt x="341861" y="955791"/>
                  </a:lnTo>
                  <a:lnTo>
                    <a:pt x="355634" y="964978"/>
                  </a:lnTo>
                  <a:lnTo>
                    <a:pt x="364851" y="967667"/>
                  </a:lnTo>
                  <a:lnTo>
                    <a:pt x="367925" y="969924"/>
                  </a:lnTo>
                  <a:lnTo>
                    <a:pt x="369974" y="972968"/>
                  </a:lnTo>
                  <a:lnTo>
                    <a:pt x="371340" y="976536"/>
                  </a:lnTo>
                  <a:lnTo>
                    <a:pt x="375330" y="980455"/>
                  </a:lnTo>
                  <a:lnTo>
                    <a:pt x="397690" y="994975"/>
                  </a:lnTo>
                  <a:lnTo>
                    <a:pt x="404068" y="996393"/>
                  </a:lnTo>
                  <a:lnTo>
                    <a:pt x="407924" y="996772"/>
                  </a:lnTo>
                  <a:lnTo>
                    <a:pt x="412034" y="998563"/>
                  </a:lnTo>
                  <a:lnTo>
                    <a:pt x="425174" y="1006900"/>
                  </a:lnTo>
                  <a:lnTo>
                    <a:pt x="434242" y="1009390"/>
                  </a:lnTo>
                  <a:lnTo>
                    <a:pt x="467983" y="1012805"/>
                  </a:lnTo>
                  <a:lnTo>
                    <a:pt x="495876" y="1022325"/>
                  </a:lnTo>
                  <a:lnTo>
                    <a:pt x="516666" y="1024661"/>
                  </a:lnTo>
                  <a:lnTo>
                    <a:pt x="521474" y="1026393"/>
                  </a:lnTo>
                  <a:lnTo>
                    <a:pt x="535596" y="1034644"/>
                  </a:lnTo>
                  <a:lnTo>
                    <a:pt x="549530" y="1039313"/>
                  </a:lnTo>
                  <a:lnTo>
                    <a:pt x="563408" y="1048222"/>
                  </a:lnTo>
                  <a:lnTo>
                    <a:pt x="572650" y="1050846"/>
                  </a:lnTo>
                  <a:lnTo>
                    <a:pt x="600363" y="1052761"/>
                  </a:lnTo>
                  <a:lnTo>
                    <a:pt x="604981" y="1054362"/>
                  </a:lnTo>
                  <a:lnTo>
                    <a:pt x="618836" y="1062431"/>
                  </a:lnTo>
                  <a:lnTo>
                    <a:pt x="628072" y="1064858"/>
                  </a:lnTo>
                  <a:lnTo>
                    <a:pt x="669636" y="1066749"/>
                  </a:lnTo>
                  <a:lnTo>
                    <a:pt x="674254" y="1068306"/>
                  </a:lnTo>
                  <a:lnTo>
                    <a:pt x="688108" y="1076312"/>
                  </a:lnTo>
                  <a:lnTo>
                    <a:pt x="701963" y="1080907"/>
                  </a:lnTo>
                  <a:lnTo>
                    <a:pt x="715818" y="1089795"/>
                  </a:lnTo>
                  <a:lnTo>
                    <a:pt x="725054" y="1092414"/>
                  </a:lnTo>
                  <a:lnTo>
                    <a:pt x="738909" y="1093888"/>
                  </a:lnTo>
                  <a:lnTo>
                    <a:pt x="743527" y="1095635"/>
                  </a:lnTo>
                  <a:lnTo>
                    <a:pt x="757381" y="1103908"/>
                  </a:lnTo>
                  <a:lnTo>
                    <a:pt x="771236" y="1108583"/>
                  </a:lnTo>
                  <a:lnTo>
                    <a:pt x="785090" y="1117494"/>
                  </a:lnTo>
                  <a:lnTo>
                    <a:pt x="794327" y="1120119"/>
                  </a:lnTo>
                  <a:lnTo>
                    <a:pt x="814339" y="1123343"/>
                  </a:lnTo>
                  <a:lnTo>
                    <a:pt x="842238" y="1133102"/>
                  </a:lnTo>
                  <a:lnTo>
                    <a:pt x="867837" y="1135682"/>
                  </a:lnTo>
                  <a:lnTo>
                    <a:pt x="905149" y="1136058"/>
                  </a:lnTo>
                  <a:lnTo>
                    <a:pt x="909772" y="1134523"/>
                  </a:lnTo>
                  <a:lnTo>
                    <a:pt x="919014" y="1128713"/>
                  </a:lnTo>
                  <a:lnTo>
                    <a:pt x="932357" y="1125105"/>
                  </a:lnTo>
                  <a:lnTo>
                    <a:pt x="958655" y="1122789"/>
                  </a:lnTo>
                  <a:lnTo>
                    <a:pt x="963915" y="1121059"/>
                  </a:lnTo>
                  <a:lnTo>
                    <a:pt x="973865" y="1115033"/>
                  </a:lnTo>
                  <a:lnTo>
                    <a:pt x="987523" y="1111328"/>
                  </a:lnTo>
                  <a:lnTo>
                    <a:pt x="995476" y="1110340"/>
                  </a:lnTo>
                  <a:lnTo>
                    <a:pt x="1008418" y="1105137"/>
                  </a:lnTo>
                  <a:lnTo>
                    <a:pt x="1019301" y="1099233"/>
                  </a:lnTo>
                  <a:lnTo>
                    <a:pt x="1029269" y="1096608"/>
                  </a:lnTo>
                  <a:lnTo>
                    <a:pt x="1049751" y="1093385"/>
                  </a:lnTo>
                  <a:lnTo>
                    <a:pt x="1077743" y="1083626"/>
                  </a:lnTo>
                  <a:lnTo>
                    <a:pt x="1098552" y="1081242"/>
                  </a:lnTo>
                  <a:lnTo>
                    <a:pt x="1103362" y="1076428"/>
                  </a:lnTo>
                  <a:lnTo>
                    <a:pt x="1112811" y="1058764"/>
                  </a:lnTo>
                  <a:lnTo>
                    <a:pt x="1119026" y="1052206"/>
                  </a:lnTo>
                  <a:lnTo>
                    <a:pt x="1126247" y="1047835"/>
                  </a:lnTo>
                  <a:lnTo>
                    <a:pt x="1140942" y="1041438"/>
                  </a:lnTo>
                  <a:lnTo>
                    <a:pt x="1157869" y="1030721"/>
                  </a:lnTo>
                  <a:lnTo>
                    <a:pt x="1172635" y="1025322"/>
                  </a:lnTo>
                  <a:lnTo>
                    <a:pt x="1182084" y="1018604"/>
                  </a:lnTo>
                  <a:lnTo>
                    <a:pt x="1188298" y="1016197"/>
                  </a:lnTo>
                  <a:lnTo>
                    <a:pt x="1216289" y="1012333"/>
                  </a:lnTo>
                  <a:lnTo>
                    <a:pt x="1221877" y="1012016"/>
                  </a:lnTo>
                  <a:lnTo>
                    <a:pt x="1227142" y="1010265"/>
                  </a:lnTo>
                  <a:lnTo>
                    <a:pt x="1265553" y="989327"/>
                  </a:lnTo>
                  <a:lnTo>
                    <a:pt x="1282536" y="983809"/>
                  </a:lnTo>
                  <a:lnTo>
                    <a:pt x="1292505" y="977063"/>
                  </a:lnTo>
                  <a:lnTo>
                    <a:pt x="1306171" y="973038"/>
                  </a:lnTo>
                  <a:lnTo>
                    <a:pt x="1332677" y="970454"/>
                  </a:lnTo>
                  <a:lnTo>
                    <a:pt x="1337954" y="968703"/>
                  </a:lnTo>
                  <a:lnTo>
                    <a:pt x="1376387" y="947764"/>
                  </a:lnTo>
                  <a:lnTo>
                    <a:pt x="1429536" y="930402"/>
                  </a:lnTo>
                  <a:lnTo>
                    <a:pt x="1439939" y="925104"/>
                  </a:lnTo>
                  <a:lnTo>
                    <a:pt x="1444868" y="921536"/>
                  </a:lnTo>
                  <a:lnTo>
                    <a:pt x="1454450" y="917572"/>
                  </a:lnTo>
                  <a:lnTo>
                    <a:pt x="1465380" y="914270"/>
                  </a:lnTo>
                  <a:lnTo>
                    <a:pt x="1487303" y="903757"/>
                  </a:lnTo>
                  <a:lnTo>
                    <a:pt x="1504232" y="892432"/>
                  </a:lnTo>
                  <a:lnTo>
                    <a:pt x="1535802" y="880092"/>
                  </a:lnTo>
                  <a:lnTo>
                    <a:pt x="1554350" y="867631"/>
                  </a:lnTo>
                  <a:lnTo>
                    <a:pt x="1588538" y="835857"/>
                  </a:lnTo>
                  <a:lnTo>
                    <a:pt x="1653308" y="771236"/>
                  </a:lnTo>
                  <a:lnTo>
                    <a:pt x="1667163" y="750027"/>
                  </a:lnTo>
                  <a:lnTo>
                    <a:pt x="1672294" y="737180"/>
                  </a:lnTo>
                  <a:lnTo>
                    <a:pt x="1673663" y="731599"/>
                  </a:lnTo>
                  <a:lnTo>
                    <a:pt x="1679288" y="721292"/>
                  </a:lnTo>
                  <a:lnTo>
                    <a:pt x="1708896" y="688159"/>
                  </a:lnTo>
                  <a:lnTo>
                    <a:pt x="1711918" y="683525"/>
                  </a:lnTo>
                  <a:lnTo>
                    <a:pt x="1724522" y="653049"/>
                  </a:lnTo>
                  <a:lnTo>
                    <a:pt x="1728575" y="640200"/>
                  </a:lnTo>
                  <a:lnTo>
                    <a:pt x="1729656" y="634618"/>
                  </a:lnTo>
                  <a:lnTo>
                    <a:pt x="1734962" y="624311"/>
                  </a:lnTo>
                  <a:lnTo>
                    <a:pt x="1753783" y="600476"/>
                  </a:lnTo>
                  <a:lnTo>
                    <a:pt x="1766126" y="569933"/>
                  </a:lnTo>
                  <a:lnTo>
                    <a:pt x="1781470" y="546232"/>
                  </a:lnTo>
                  <a:lnTo>
                    <a:pt x="1787067" y="531473"/>
                  </a:lnTo>
                  <a:lnTo>
                    <a:pt x="1796251" y="517350"/>
                  </a:lnTo>
                  <a:lnTo>
                    <a:pt x="1801196" y="503416"/>
                  </a:lnTo>
                  <a:lnTo>
                    <a:pt x="1810187" y="489537"/>
                  </a:lnTo>
                  <a:lnTo>
                    <a:pt x="1812830" y="480295"/>
                  </a:lnTo>
                  <a:lnTo>
                    <a:pt x="1814318" y="466438"/>
                  </a:lnTo>
                  <a:lnTo>
                    <a:pt x="1816067" y="463359"/>
                  </a:lnTo>
                  <a:lnTo>
                    <a:pt x="1818772" y="461306"/>
                  </a:lnTo>
                  <a:lnTo>
                    <a:pt x="1822114" y="459937"/>
                  </a:lnTo>
                  <a:lnTo>
                    <a:pt x="1824343" y="457485"/>
                  </a:lnTo>
                  <a:lnTo>
                    <a:pt x="1825828" y="454312"/>
                  </a:lnTo>
                  <a:lnTo>
                    <a:pt x="1827479" y="446680"/>
                  </a:lnTo>
                  <a:lnTo>
                    <a:pt x="1828777" y="414759"/>
                  </a:lnTo>
                  <a:lnTo>
                    <a:pt x="1828784" y="410432"/>
                  </a:lnTo>
                  <a:lnTo>
                    <a:pt x="1827250" y="407549"/>
                  </a:lnTo>
                  <a:lnTo>
                    <a:pt x="1824688" y="405627"/>
                  </a:lnTo>
                  <a:lnTo>
                    <a:pt x="1821440" y="404345"/>
                  </a:lnTo>
                  <a:lnTo>
                    <a:pt x="1819275" y="401952"/>
                  </a:lnTo>
                  <a:lnTo>
                    <a:pt x="1817832" y="398816"/>
                  </a:lnTo>
                  <a:lnTo>
                    <a:pt x="1816228" y="391227"/>
                  </a:lnTo>
                  <a:lnTo>
                    <a:pt x="1815114" y="376636"/>
                  </a:lnTo>
                  <a:lnTo>
                    <a:pt x="1805457" y="363518"/>
                  </a:lnTo>
                  <a:lnTo>
                    <a:pt x="1800845" y="350592"/>
                  </a:lnTo>
                  <a:lnTo>
                    <a:pt x="1789332" y="335194"/>
                  </a:lnTo>
                  <a:lnTo>
                    <a:pt x="1788168" y="329598"/>
                  </a:lnTo>
                  <a:lnTo>
                    <a:pt x="1787857" y="325950"/>
                  </a:lnTo>
                  <a:lnTo>
                    <a:pt x="1786110" y="321979"/>
                  </a:lnTo>
                  <a:lnTo>
                    <a:pt x="1777837" y="309035"/>
                  </a:lnTo>
                  <a:lnTo>
                    <a:pt x="1773162" y="295450"/>
                  </a:lnTo>
                  <a:lnTo>
                    <a:pt x="1761626" y="279813"/>
                  </a:lnTo>
                  <a:lnTo>
                    <a:pt x="1760460" y="274196"/>
                  </a:lnTo>
                  <a:lnTo>
                    <a:pt x="1760149" y="270543"/>
                  </a:lnTo>
                  <a:lnTo>
                    <a:pt x="1758402" y="266568"/>
                  </a:lnTo>
                  <a:lnTo>
                    <a:pt x="1747653" y="251949"/>
                  </a:lnTo>
                  <a:lnTo>
                    <a:pt x="1746552" y="246418"/>
                  </a:lnTo>
                  <a:lnTo>
                    <a:pt x="1746259" y="242788"/>
                  </a:lnTo>
                  <a:lnTo>
                    <a:pt x="1744524" y="238828"/>
                  </a:lnTo>
                  <a:lnTo>
                    <a:pt x="1736267" y="225901"/>
                  </a:lnTo>
                  <a:lnTo>
                    <a:pt x="1733795" y="216881"/>
                  </a:lnTo>
                  <a:lnTo>
                    <a:pt x="1731597" y="213860"/>
                  </a:lnTo>
                  <a:lnTo>
                    <a:pt x="1728592" y="211847"/>
                  </a:lnTo>
                  <a:lnTo>
                    <a:pt x="1725049" y="210504"/>
                  </a:lnTo>
                  <a:lnTo>
                    <a:pt x="1722687" y="208069"/>
                  </a:lnTo>
                  <a:lnTo>
                    <a:pt x="1721112" y="204907"/>
                  </a:lnTo>
                  <a:lnTo>
                    <a:pt x="1720063" y="201259"/>
                  </a:lnTo>
                  <a:lnTo>
                    <a:pt x="1714791" y="193101"/>
                  </a:lnTo>
                  <a:lnTo>
                    <a:pt x="1697379" y="173515"/>
                  </a:lnTo>
                  <a:lnTo>
                    <a:pt x="1693465" y="171095"/>
                  </a:lnTo>
                  <a:lnTo>
                    <a:pt x="1685010" y="168405"/>
                  </a:lnTo>
                  <a:lnTo>
                    <a:pt x="1671596" y="166892"/>
                  </a:lnTo>
                  <a:lnTo>
                    <a:pt x="1668579" y="165140"/>
                  </a:lnTo>
                  <a:lnTo>
                    <a:pt x="1666568" y="162433"/>
                  </a:lnTo>
                  <a:lnTo>
                    <a:pt x="1665227" y="159089"/>
                  </a:lnTo>
                  <a:lnTo>
                    <a:pt x="1662793" y="156859"/>
                  </a:lnTo>
                  <a:lnTo>
                    <a:pt x="1659632" y="155373"/>
                  </a:lnTo>
                  <a:lnTo>
                    <a:pt x="1655985" y="154382"/>
                  </a:lnTo>
                  <a:lnTo>
                    <a:pt x="1647827" y="149176"/>
                  </a:lnTo>
                  <a:lnTo>
                    <a:pt x="1637402" y="140646"/>
                  </a:lnTo>
                  <a:lnTo>
                    <a:pt x="1631871" y="139479"/>
                  </a:lnTo>
                  <a:lnTo>
                    <a:pt x="1615777" y="138730"/>
                  </a:lnTo>
                  <a:lnTo>
                    <a:pt x="1611354" y="137129"/>
                  </a:lnTo>
                  <a:lnTo>
                    <a:pt x="1597775" y="129061"/>
                  </a:lnTo>
                  <a:lnTo>
                    <a:pt x="1588603" y="126633"/>
                  </a:lnTo>
                  <a:lnTo>
                    <a:pt x="1533067" y="124696"/>
                  </a:lnTo>
                  <a:lnTo>
                    <a:pt x="1477816" y="124691"/>
                  </a:lnTo>
                  <a:lnTo>
                    <a:pt x="1473199" y="123152"/>
                  </a:lnTo>
                  <a:lnTo>
                    <a:pt x="1459345" y="115170"/>
                  </a:lnTo>
                  <a:lnTo>
                    <a:pt x="1443609" y="111407"/>
                  </a:lnTo>
                  <a:lnTo>
                    <a:pt x="1390039" y="110840"/>
                  </a:lnTo>
                  <a:lnTo>
                    <a:pt x="1352556" y="110836"/>
                  </a:lnTo>
                  <a:lnTo>
                    <a:pt x="1348128" y="109297"/>
                  </a:lnTo>
                  <a:lnTo>
                    <a:pt x="1334541" y="101315"/>
                  </a:lnTo>
                  <a:lnTo>
                    <a:pt x="1318903" y="97552"/>
                  </a:lnTo>
                  <a:lnTo>
                    <a:pt x="1309633" y="97151"/>
                  </a:lnTo>
                  <a:lnTo>
                    <a:pt x="1305658" y="95556"/>
                  </a:lnTo>
                  <a:lnTo>
                    <a:pt x="1291039" y="85068"/>
                  </a:lnTo>
                  <a:lnTo>
                    <a:pt x="1285508" y="83990"/>
                  </a:lnTo>
                  <a:lnTo>
                    <a:pt x="1281878" y="83702"/>
                  </a:lnTo>
                  <a:lnTo>
                    <a:pt x="1279458" y="81972"/>
                  </a:lnTo>
                  <a:lnTo>
                    <a:pt x="1277845" y="79278"/>
                  </a:lnTo>
                  <a:lnTo>
                    <a:pt x="1276769" y="75943"/>
                  </a:lnTo>
                  <a:lnTo>
                    <a:pt x="1274513" y="73720"/>
                  </a:lnTo>
                  <a:lnTo>
                    <a:pt x="1271469" y="72238"/>
                  </a:lnTo>
                  <a:lnTo>
                    <a:pt x="1267900" y="71249"/>
                  </a:lnTo>
                  <a:lnTo>
                    <a:pt x="1265521" y="69051"/>
                  </a:lnTo>
                  <a:lnTo>
                    <a:pt x="1263935" y="66047"/>
                  </a:lnTo>
                  <a:lnTo>
                    <a:pt x="1262878" y="62504"/>
                  </a:lnTo>
                  <a:lnTo>
                    <a:pt x="1260633" y="60142"/>
                  </a:lnTo>
                  <a:lnTo>
                    <a:pt x="1257598" y="58568"/>
                  </a:lnTo>
                  <a:lnTo>
                    <a:pt x="1250120" y="56818"/>
                  </a:lnTo>
                  <a:lnTo>
                    <a:pt x="1241665" y="56040"/>
                  </a:lnTo>
                  <a:lnTo>
                    <a:pt x="1238795" y="54294"/>
                  </a:lnTo>
                  <a:lnTo>
                    <a:pt x="1236881" y="51590"/>
                  </a:lnTo>
                  <a:lnTo>
                    <a:pt x="1235605" y="48248"/>
                  </a:lnTo>
                  <a:lnTo>
                    <a:pt x="1233215" y="46020"/>
                  </a:lnTo>
                  <a:lnTo>
                    <a:pt x="1230083" y="44535"/>
                  </a:lnTo>
                  <a:lnTo>
                    <a:pt x="1226455" y="43544"/>
                  </a:lnTo>
                  <a:lnTo>
                    <a:pt x="1224037" y="41345"/>
                  </a:lnTo>
                  <a:lnTo>
                    <a:pt x="1222424" y="38339"/>
                  </a:lnTo>
                  <a:lnTo>
                    <a:pt x="1221349" y="34796"/>
                  </a:lnTo>
                  <a:lnTo>
                    <a:pt x="1219093" y="32434"/>
                  </a:lnTo>
                  <a:lnTo>
                    <a:pt x="1216050" y="30859"/>
                  </a:lnTo>
                  <a:lnTo>
                    <a:pt x="1207459" y="28331"/>
                  </a:lnTo>
                  <a:lnTo>
                    <a:pt x="1194702" y="18311"/>
                  </a:lnTo>
                  <a:lnTo>
                    <a:pt x="1180187" y="14442"/>
                  </a:lnTo>
                  <a:lnTo>
                    <a:pt x="1158576" y="13906"/>
                  </a:lnTo>
                  <a:lnTo>
                    <a:pt x="1155693" y="12349"/>
                  </a:lnTo>
                  <a:lnTo>
                    <a:pt x="1153771" y="9772"/>
                  </a:lnTo>
                  <a:lnTo>
                    <a:pt x="1152490" y="6515"/>
                  </a:lnTo>
                  <a:lnTo>
                    <a:pt x="1150096" y="4343"/>
                  </a:lnTo>
                  <a:lnTo>
                    <a:pt x="1146961" y="2896"/>
                  </a:lnTo>
                  <a:lnTo>
                    <a:pt x="1139372" y="1287"/>
                  </a:lnTo>
                  <a:lnTo>
                    <a:pt x="1130868" y="572"/>
                  </a:lnTo>
                  <a:lnTo>
                    <a:pt x="1126445" y="1921"/>
                  </a:lnTo>
                  <a:lnTo>
                    <a:pt x="1111049" y="11979"/>
                  </a:lnTo>
                  <a:lnTo>
                    <a:pt x="1105452" y="13021"/>
                  </a:lnTo>
                  <a:lnTo>
                    <a:pt x="1048312" y="13850"/>
                  </a:lnTo>
                  <a:lnTo>
                    <a:pt x="935513" y="13855"/>
                  </a:lnTo>
                  <a:lnTo>
                    <a:pt x="933093" y="15394"/>
                  </a:lnTo>
                  <a:lnTo>
                    <a:pt x="931480" y="17960"/>
                  </a:lnTo>
                  <a:lnTo>
                    <a:pt x="930405" y="21210"/>
                  </a:lnTo>
                  <a:lnTo>
                    <a:pt x="928148" y="23376"/>
                  </a:lnTo>
                  <a:lnTo>
                    <a:pt x="925105" y="24821"/>
                  </a:lnTo>
                  <a:lnTo>
                    <a:pt x="917618" y="26426"/>
                  </a:lnTo>
                  <a:lnTo>
                    <a:pt x="860923" y="27709"/>
                  </a:lnTo>
                  <a:lnTo>
                    <a:pt x="790331" y="27709"/>
                  </a:lnTo>
                  <a:lnTo>
                    <a:pt x="777835" y="15781"/>
                  </a:lnTo>
                  <a:lnTo>
                    <a:pt x="772629" y="14711"/>
                  </a:lnTo>
                  <a:lnTo>
                    <a:pt x="721011" y="13855"/>
                  </a:lnTo>
                  <a:lnTo>
                    <a:pt x="706755" y="169"/>
                  </a:lnTo>
                  <a:lnTo>
                    <a:pt x="651163" y="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Annotation1"/>
            <p:cNvSpPr/>
            <p:nvPr/>
          </p:nvSpPr>
          <p:spPr>
            <a:xfrm>
              <a:off x="2466108" y="4447309"/>
              <a:ext cx="1759529" cy="249382"/>
            </a:xfrm>
            <a:custGeom>
              <a:avLst/>
              <a:gdLst/>
              <a:ahLst/>
              <a:cxnLst/>
              <a:rect l="0" t="0" r="0" b="0"/>
              <a:pathLst>
                <a:path w="1759529" h="249382">
                  <a:moveTo>
                    <a:pt x="1759528" y="138545"/>
                  </a:moveTo>
                  <a:lnTo>
                    <a:pt x="1747599" y="138545"/>
                  </a:lnTo>
                  <a:lnTo>
                    <a:pt x="1746957" y="140085"/>
                  </a:lnTo>
                  <a:lnTo>
                    <a:pt x="1746244" y="145900"/>
                  </a:lnTo>
                  <a:lnTo>
                    <a:pt x="1744514" y="148067"/>
                  </a:lnTo>
                  <a:lnTo>
                    <a:pt x="1741822" y="149511"/>
                  </a:lnTo>
                  <a:lnTo>
                    <a:pt x="1734725" y="151116"/>
                  </a:lnTo>
                  <a:lnTo>
                    <a:pt x="1692369" y="152398"/>
                  </a:lnTo>
                  <a:lnTo>
                    <a:pt x="1683527" y="145044"/>
                  </a:lnTo>
                  <a:lnTo>
                    <a:pt x="1679612" y="142878"/>
                  </a:lnTo>
                  <a:lnTo>
                    <a:pt x="1671157" y="140471"/>
                  </a:lnTo>
                  <a:lnTo>
                    <a:pt x="1642131" y="138595"/>
                  </a:lnTo>
                  <a:lnTo>
                    <a:pt x="1638160" y="137039"/>
                  </a:lnTo>
                  <a:lnTo>
                    <a:pt x="1629643" y="131205"/>
                  </a:lnTo>
                  <a:lnTo>
                    <a:pt x="1623548" y="126621"/>
                  </a:lnTo>
                  <a:lnTo>
                    <a:pt x="1618017" y="125548"/>
                  </a:lnTo>
                  <a:lnTo>
                    <a:pt x="1614388" y="125263"/>
                  </a:lnTo>
                  <a:lnTo>
                    <a:pt x="1610428" y="123532"/>
                  </a:lnTo>
                  <a:lnTo>
                    <a:pt x="1601924" y="117505"/>
                  </a:lnTo>
                  <a:lnTo>
                    <a:pt x="1593013" y="113800"/>
                  </a:lnTo>
                  <a:lnTo>
                    <a:pt x="1588482" y="112812"/>
                  </a:lnTo>
                  <a:lnTo>
                    <a:pt x="1579342" y="107609"/>
                  </a:lnTo>
                  <a:lnTo>
                    <a:pt x="1568286" y="99080"/>
                  </a:lnTo>
                  <a:lnTo>
                    <a:pt x="1562669" y="97915"/>
                  </a:lnTo>
                  <a:lnTo>
                    <a:pt x="1559016" y="97603"/>
                  </a:lnTo>
                  <a:lnTo>
                    <a:pt x="1555041" y="95857"/>
                  </a:lnTo>
                  <a:lnTo>
                    <a:pt x="1546519" y="89811"/>
                  </a:lnTo>
                  <a:lnTo>
                    <a:pt x="1537601" y="86098"/>
                  </a:lnTo>
                  <a:lnTo>
                    <a:pt x="1533068" y="85107"/>
                  </a:lnTo>
                  <a:lnTo>
                    <a:pt x="1523925" y="79902"/>
                  </a:lnTo>
                  <a:lnTo>
                    <a:pt x="1519332" y="76359"/>
                  </a:lnTo>
                  <a:lnTo>
                    <a:pt x="1510124" y="72422"/>
                  </a:lnTo>
                  <a:lnTo>
                    <a:pt x="1499360" y="69133"/>
                  </a:lnTo>
                  <a:lnTo>
                    <a:pt x="1484314" y="62539"/>
                  </a:lnTo>
                  <a:lnTo>
                    <a:pt x="1471469" y="58583"/>
                  </a:lnTo>
                  <a:lnTo>
                    <a:pt x="1445872" y="55835"/>
                  </a:lnTo>
                  <a:lnTo>
                    <a:pt x="1436424" y="55603"/>
                  </a:lnTo>
                  <a:lnTo>
                    <a:pt x="1433289" y="54002"/>
                  </a:lnTo>
                  <a:lnTo>
                    <a:pt x="1431199" y="51395"/>
                  </a:lnTo>
                  <a:lnTo>
                    <a:pt x="1429805" y="48118"/>
                  </a:lnTo>
                  <a:lnTo>
                    <a:pt x="1427337" y="45933"/>
                  </a:lnTo>
                  <a:lnTo>
                    <a:pt x="1424152" y="44476"/>
                  </a:lnTo>
                  <a:lnTo>
                    <a:pt x="1420490" y="43505"/>
                  </a:lnTo>
                  <a:lnTo>
                    <a:pt x="1412315" y="38321"/>
                  </a:lnTo>
                  <a:lnTo>
                    <a:pt x="1407980" y="34784"/>
                  </a:lnTo>
                  <a:lnTo>
                    <a:pt x="1403550" y="32426"/>
                  </a:lnTo>
                  <a:lnTo>
                    <a:pt x="1389961" y="27567"/>
                  </a:lnTo>
                  <a:lnTo>
                    <a:pt x="1380787" y="20974"/>
                  </a:lnTo>
                  <a:lnTo>
                    <a:pt x="1371579" y="17019"/>
                  </a:lnTo>
                  <a:lnTo>
                    <a:pt x="1360478" y="14479"/>
                  </a:lnTo>
                  <a:lnTo>
                    <a:pt x="1354855" y="10027"/>
                  </a:lnTo>
                  <a:lnTo>
                    <a:pt x="1351200" y="6685"/>
                  </a:lnTo>
                  <a:lnTo>
                    <a:pt x="1345686" y="4456"/>
                  </a:lnTo>
                  <a:lnTo>
                    <a:pt x="1318817" y="880"/>
                  </a:lnTo>
                  <a:lnTo>
                    <a:pt x="1265413" y="10"/>
                  </a:lnTo>
                  <a:lnTo>
                    <a:pt x="1133395" y="0"/>
                  </a:lnTo>
                  <a:lnTo>
                    <a:pt x="1128130" y="3079"/>
                  </a:lnTo>
                  <a:lnTo>
                    <a:pt x="1123081" y="8210"/>
                  </a:lnTo>
                  <a:lnTo>
                    <a:pt x="1118175" y="14709"/>
                  </a:lnTo>
                  <a:lnTo>
                    <a:pt x="1113366" y="19042"/>
                  </a:lnTo>
                  <a:lnTo>
                    <a:pt x="1108619" y="21931"/>
                  </a:lnTo>
                  <a:lnTo>
                    <a:pt x="1099241" y="25141"/>
                  </a:lnTo>
                  <a:lnTo>
                    <a:pt x="1076052" y="27370"/>
                  </a:lnTo>
                  <a:lnTo>
                    <a:pt x="1054832" y="27608"/>
                  </a:lnTo>
                  <a:lnTo>
                    <a:pt x="1048046" y="29181"/>
                  </a:lnTo>
                  <a:lnTo>
                    <a:pt x="1031140" y="37210"/>
                  </a:lnTo>
                  <a:lnTo>
                    <a:pt x="1016381" y="40274"/>
                  </a:lnTo>
                  <a:lnTo>
                    <a:pt x="992960" y="41393"/>
                  </a:lnTo>
                  <a:lnTo>
                    <a:pt x="988325" y="42989"/>
                  </a:lnTo>
                  <a:lnTo>
                    <a:pt x="979070" y="48868"/>
                  </a:lnTo>
                  <a:lnTo>
                    <a:pt x="969825" y="52507"/>
                  </a:lnTo>
                  <a:lnTo>
                    <a:pt x="951347" y="54843"/>
                  </a:lnTo>
                  <a:lnTo>
                    <a:pt x="937492" y="55247"/>
                  </a:lnTo>
                  <a:lnTo>
                    <a:pt x="932874" y="56843"/>
                  </a:lnTo>
                  <a:lnTo>
                    <a:pt x="923637" y="62722"/>
                  </a:lnTo>
                  <a:lnTo>
                    <a:pt x="910295" y="66361"/>
                  </a:lnTo>
                  <a:lnTo>
                    <a:pt x="883999" y="68697"/>
                  </a:lnTo>
                  <a:lnTo>
                    <a:pt x="878739" y="70428"/>
                  </a:lnTo>
                  <a:lnTo>
                    <a:pt x="868789" y="76457"/>
                  </a:lnTo>
                  <a:lnTo>
                    <a:pt x="859236" y="80162"/>
                  </a:lnTo>
                  <a:lnTo>
                    <a:pt x="854533" y="81151"/>
                  </a:lnTo>
                  <a:lnTo>
                    <a:pt x="845203" y="86353"/>
                  </a:lnTo>
                  <a:lnTo>
                    <a:pt x="840560" y="89896"/>
                  </a:lnTo>
                  <a:lnTo>
                    <a:pt x="831295" y="93832"/>
                  </a:lnTo>
                  <a:lnTo>
                    <a:pt x="817425" y="96048"/>
                  </a:lnTo>
                  <a:lnTo>
                    <a:pt x="812805" y="96359"/>
                  </a:lnTo>
                  <a:lnTo>
                    <a:pt x="808185" y="98106"/>
                  </a:lnTo>
                  <a:lnTo>
                    <a:pt x="798947" y="104152"/>
                  </a:lnTo>
                  <a:lnTo>
                    <a:pt x="789710" y="107865"/>
                  </a:lnTo>
                  <a:lnTo>
                    <a:pt x="775855" y="109956"/>
                  </a:lnTo>
                  <a:lnTo>
                    <a:pt x="771237" y="110249"/>
                  </a:lnTo>
                  <a:lnTo>
                    <a:pt x="766619" y="111984"/>
                  </a:lnTo>
                  <a:lnTo>
                    <a:pt x="757382" y="118017"/>
                  </a:lnTo>
                  <a:lnTo>
                    <a:pt x="748146" y="121724"/>
                  </a:lnTo>
                  <a:lnTo>
                    <a:pt x="734292" y="123812"/>
                  </a:lnTo>
                  <a:lnTo>
                    <a:pt x="729673" y="124105"/>
                  </a:lnTo>
                  <a:lnTo>
                    <a:pt x="725055" y="125839"/>
                  </a:lnTo>
                  <a:lnTo>
                    <a:pt x="715819" y="131872"/>
                  </a:lnTo>
                  <a:lnTo>
                    <a:pt x="706582" y="135579"/>
                  </a:lnTo>
                  <a:lnTo>
                    <a:pt x="692728" y="137666"/>
                  </a:lnTo>
                  <a:lnTo>
                    <a:pt x="641928" y="138535"/>
                  </a:lnTo>
                  <a:lnTo>
                    <a:pt x="603057" y="138545"/>
                  </a:lnTo>
                  <a:lnTo>
                    <a:pt x="599080" y="137006"/>
                  </a:lnTo>
                  <a:lnTo>
                    <a:pt x="590557" y="131190"/>
                  </a:lnTo>
                  <a:lnTo>
                    <a:pt x="581638" y="127579"/>
                  </a:lnTo>
                  <a:lnTo>
                    <a:pt x="563369" y="125261"/>
                  </a:lnTo>
                  <a:lnTo>
                    <a:pt x="521854" y="124705"/>
                  </a:lnTo>
                  <a:lnTo>
                    <a:pt x="518776" y="123161"/>
                  </a:lnTo>
                  <a:lnTo>
                    <a:pt x="516723" y="120592"/>
                  </a:lnTo>
                  <a:lnTo>
                    <a:pt x="515355" y="117340"/>
                  </a:lnTo>
                  <a:lnTo>
                    <a:pt x="512904" y="115172"/>
                  </a:lnTo>
                  <a:lnTo>
                    <a:pt x="509730" y="113726"/>
                  </a:lnTo>
                  <a:lnTo>
                    <a:pt x="502099" y="112121"/>
                  </a:lnTo>
                  <a:lnTo>
                    <a:pt x="452567" y="110851"/>
                  </a:lnTo>
                  <a:lnTo>
                    <a:pt x="447954" y="109306"/>
                  </a:lnTo>
                  <a:lnTo>
                    <a:pt x="438723" y="103485"/>
                  </a:lnTo>
                  <a:lnTo>
                    <a:pt x="429490" y="99872"/>
                  </a:lnTo>
                  <a:lnTo>
                    <a:pt x="411019" y="97553"/>
                  </a:lnTo>
                  <a:lnTo>
                    <a:pt x="360219" y="96988"/>
                  </a:lnTo>
                  <a:lnTo>
                    <a:pt x="300182" y="96981"/>
                  </a:lnTo>
                  <a:lnTo>
                    <a:pt x="295564" y="98521"/>
                  </a:lnTo>
                  <a:lnTo>
                    <a:pt x="286328" y="104336"/>
                  </a:lnTo>
                  <a:lnTo>
                    <a:pt x="277092" y="107947"/>
                  </a:lnTo>
                  <a:lnTo>
                    <a:pt x="263522" y="110455"/>
                  </a:lnTo>
                  <a:lnTo>
                    <a:pt x="256693" y="110667"/>
                  </a:lnTo>
                  <a:lnTo>
                    <a:pt x="252717" y="112263"/>
                  </a:lnTo>
                  <a:lnTo>
                    <a:pt x="244194" y="118141"/>
                  </a:lnTo>
                  <a:lnTo>
                    <a:pt x="235274" y="121780"/>
                  </a:lnTo>
                  <a:lnTo>
                    <a:pt x="221598" y="123828"/>
                  </a:lnTo>
                  <a:lnTo>
                    <a:pt x="217005" y="124115"/>
                  </a:lnTo>
                  <a:lnTo>
                    <a:pt x="213943" y="125846"/>
                  </a:lnTo>
                  <a:lnTo>
                    <a:pt x="211901" y="128540"/>
                  </a:lnTo>
                  <a:lnTo>
                    <a:pt x="210540" y="131875"/>
                  </a:lnTo>
                  <a:lnTo>
                    <a:pt x="206555" y="134098"/>
                  </a:lnTo>
                  <a:lnTo>
                    <a:pt x="184200" y="137959"/>
                  </a:lnTo>
                  <a:lnTo>
                    <a:pt x="177823" y="142389"/>
                  </a:lnTo>
                  <a:lnTo>
                    <a:pt x="173967" y="145726"/>
                  </a:lnTo>
                  <a:lnTo>
                    <a:pt x="169857" y="147951"/>
                  </a:lnTo>
                  <a:lnTo>
                    <a:pt x="161185" y="150422"/>
                  </a:lnTo>
                  <a:lnTo>
                    <a:pt x="147649" y="151814"/>
                  </a:lnTo>
                  <a:lnTo>
                    <a:pt x="144615" y="153548"/>
                  </a:lnTo>
                  <a:lnTo>
                    <a:pt x="142591" y="156244"/>
                  </a:lnTo>
                  <a:lnTo>
                    <a:pt x="141243" y="159581"/>
                  </a:lnTo>
                  <a:lnTo>
                    <a:pt x="138805" y="161805"/>
                  </a:lnTo>
                  <a:lnTo>
                    <a:pt x="135640" y="163288"/>
                  </a:lnTo>
                  <a:lnTo>
                    <a:pt x="126854" y="165669"/>
                  </a:lnTo>
                  <a:lnTo>
                    <a:pt x="117977" y="166080"/>
                  </a:lnTo>
                  <a:lnTo>
                    <a:pt x="115597" y="167678"/>
                  </a:lnTo>
                  <a:lnTo>
                    <a:pt x="114011" y="170282"/>
                  </a:lnTo>
                  <a:lnTo>
                    <a:pt x="112953" y="173557"/>
                  </a:lnTo>
                  <a:lnTo>
                    <a:pt x="110708" y="175741"/>
                  </a:lnTo>
                  <a:lnTo>
                    <a:pt x="107672" y="177197"/>
                  </a:lnTo>
                  <a:lnTo>
                    <a:pt x="100194" y="178814"/>
                  </a:lnTo>
                  <a:lnTo>
                    <a:pt x="85679" y="179938"/>
                  </a:lnTo>
                  <a:lnTo>
                    <a:pt x="76529" y="187413"/>
                  </a:lnTo>
                  <a:lnTo>
                    <a:pt x="72571" y="189596"/>
                  </a:lnTo>
                  <a:lnTo>
                    <a:pt x="57982" y="193388"/>
                  </a:lnTo>
                  <a:lnTo>
                    <a:pt x="48823" y="193793"/>
                  </a:lnTo>
                  <a:lnTo>
                    <a:pt x="46404" y="195389"/>
                  </a:lnTo>
                  <a:lnTo>
                    <a:pt x="44790" y="197993"/>
                  </a:lnTo>
                  <a:lnTo>
                    <a:pt x="43715" y="201268"/>
                  </a:lnTo>
                  <a:lnTo>
                    <a:pt x="41458" y="203451"/>
                  </a:lnTo>
                  <a:lnTo>
                    <a:pt x="38415" y="204907"/>
                  </a:lnTo>
                  <a:lnTo>
                    <a:pt x="34847" y="205877"/>
                  </a:lnTo>
                  <a:lnTo>
                    <a:pt x="32467" y="208063"/>
                  </a:lnTo>
                  <a:lnTo>
                    <a:pt x="30882" y="211060"/>
                  </a:lnTo>
                  <a:lnTo>
                    <a:pt x="29824" y="214598"/>
                  </a:lnTo>
                  <a:lnTo>
                    <a:pt x="27580" y="216956"/>
                  </a:lnTo>
                  <a:lnTo>
                    <a:pt x="24545" y="218528"/>
                  </a:lnTo>
                  <a:lnTo>
                    <a:pt x="15967" y="221051"/>
                  </a:lnTo>
                  <a:lnTo>
                    <a:pt x="15263" y="222798"/>
                  </a:lnTo>
                  <a:lnTo>
                    <a:pt x="14481" y="228843"/>
                  </a:lnTo>
                  <a:lnTo>
                    <a:pt x="12733" y="231071"/>
                  </a:lnTo>
                  <a:lnTo>
                    <a:pt x="10028" y="232556"/>
                  </a:lnTo>
                  <a:lnTo>
                    <a:pt x="6686" y="233546"/>
                  </a:lnTo>
                  <a:lnTo>
                    <a:pt x="4457" y="235746"/>
                  </a:lnTo>
                  <a:lnTo>
                    <a:pt x="2972" y="238752"/>
                  </a:lnTo>
                  <a:lnTo>
                    <a:pt x="0" y="249381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Annotation2"/>
            <p:cNvSpPr/>
            <p:nvPr/>
          </p:nvSpPr>
          <p:spPr>
            <a:xfrm>
              <a:off x="2798618" y="4807527"/>
              <a:ext cx="180110" cy="191982"/>
            </a:xfrm>
            <a:custGeom>
              <a:avLst/>
              <a:gdLst/>
              <a:ahLst/>
              <a:cxnLst/>
              <a:rect l="0" t="0" r="0" b="0"/>
              <a:pathLst>
                <a:path w="180110" h="191982">
                  <a:moveTo>
                    <a:pt x="0" y="0"/>
                  </a:moveTo>
                  <a:lnTo>
                    <a:pt x="0" y="11928"/>
                  </a:lnTo>
                  <a:lnTo>
                    <a:pt x="1539" y="12571"/>
                  </a:lnTo>
                  <a:lnTo>
                    <a:pt x="4105" y="12998"/>
                  </a:lnTo>
                  <a:lnTo>
                    <a:pt x="7355" y="13284"/>
                  </a:lnTo>
                  <a:lnTo>
                    <a:pt x="9521" y="15013"/>
                  </a:lnTo>
                  <a:lnTo>
                    <a:pt x="10966" y="17705"/>
                  </a:lnTo>
                  <a:lnTo>
                    <a:pt x="11928" y="21040"/>
                  </a:lnTo>
                  <a:lnTo>
                    <a:pt x="14110" y="24802"/>
                  </a:lnTo>
                  <a:lnTo>
                    <a:pt x="17103" y="28850"/>
                  </a:lnTo>
                  <a:lnTo>
                    <a:pt x="20638" y="33088"/>
                  </a:lnTo>
                  <a:lnTo>
                    <a:pt x="24535" y="35913"/>
                  </a:lnTo>
                  <a:lnTo>
                    <a:pt x="28671" y="37797"/>
                  </a:lnTo>
                  <a:lnTo>
                    <a:pt x="32968" y="39052"/>
                  </a:lnTo>
                  <a:lnTo>
                    <a:pt x="37373" y="41428"/>
                  </a:lnTo>
                  <a:lnTo>
                    <a:pt x="41849" y="44552"/>
                  </a:lnTo>
                  <a:lnTo>
                    <a:pt x="46371" y="48174"/>
                  </a:lnTo>
                  <a:lnTo>
                    <a:pt x="50926" y="52128"/>
                  </a:lnTo>
                  <a:lnTo>
                    <a:pt x="55502" y="56303"/>
                  </a:lnTo>
                  <a:lnTo>
                    <a:pt x="60092" y="60627"/>
                  </a:lnTo>
                  <a:lnTo>
                    <a:pt x="64692" y="63508"/>
                  </a:lnTo>
                  <a:lnTo>
                    <a:pt x="69298" y="65429"/>
                  </a:lnTo>
                  <a:lnTo>
                    <a:pt x="73907" y="66711"/>
                  </a:lnTo>
                  <a:lnTo>
                    <a:pt x="78520" y="69104"/>
                  </a:lnTo>
                  <a:lnTo>
                    <a:pt x="83134" y="72239"/>
                  </a:lnTo>
                  <a:lnTo>
                    <a:pt x="87750" y="75868"/>
                  </a:lnTo>
                  <a:lnTo>
                    <a:pt x="92366" y="79827"/>
                  </a:lnTo>
                  <a:lnTo>
                    <a:pt x="96984" y="84006"/>
                  </a:lnTo>
                  <a:lnTo>
                    <a:pt x="106219" y="92754"/>
                  </a:lnTo>
                  <a:lnTo>
                    <a:pt x="145089" y="131239"/>
                  </a:lnTo>
                  <a:lnTo>
                    <a:pt x="147526" y="135214"/>
                  </a:lnTo>
                  <a:lnTo>
                    <a:pt x="149151" y="139403"/>
                  </a:lnTo>
                  <a:lnTo>
                    <a:pt x="150233" y="143735"/>
                  </a:lnTo>
                  <a:lnTo>
                    <a:pt x="152495" y="148163"/>
                  </a:lnTo>
                  <a:lnTo>
                    <a:pt x="155542" y="152654"/>
                  </a:lnTo>
                  <a:lnTo>
                    <a:pt x="164138" y="163568"/>
                  </a:lnTo>
                  <a:lnTo>
                    <a:pt x="165314" y="169165"/>
                  </a:lnTo>
                  <a:lnTo>
                    <a:pt x="166199" y="179468"/>
                  </a:lnTo>
                  <a:lnTo>
                    <a:pt x="170335" y="183929"/>
                  </a:lnTo>
                  <a:lnTo>
                    <a:pt x="178178" y="191981"/>
                  </a:lnTo>
                  <a:lnTo>
                    <a:pt x="178822" y="191103"/>
                  </a:lnTo>
                  <a:lnTo>
                    <a:pt x="179537" y="186021"/>
                  </a:lnTo>
                  <a:lnTo>
                    <a:pt x="180109" y="180109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Annotation3"/>
            <p:cNvSpPr/>
            <p:nvPr/>
          </p:nvSpPr>
          <p:spPr>
            <a:xfrm>
              <a:off x="2812472" y="4752109"/>
              <a:ext cx="193965" cy="193964"/>
            </a:xfrm>
            <a:custGeom>
              <a:avLst/>
              <a:gdLst/>
              <a:ahLst/>
              <a:cxnLst/>
              <a:rect l="0" t="0" r="0" b="0"/>
              <a:pathLst>
                <a:path w="193965" h="193964">
                  <a:moveTo>
                    <a:pt x="193964" y="0"/>
                  </a:moveTo>
                  <a:lnTo>
                    <a:pt x="172923" y="0"/>
                  </a:lnTo>
                  <a:lnTo>
                    <a:pt x="169161" y="1539"/>
                  </a:lnTo>
                  <a:lnTo>
                    <a:pt x="165114" y="4104"/>
                  </a:lnTo>
                  <a:lnTo>
                    <a:pt x="160876" y="7355"/>
                  </a:lnTo>
                  <a:lnTo>
                    <a:pt x="158051" y="11061"/>
                  </a:lnTo>
                  <a:lnTo>
                    <a:pt x="156167" y="15070"/>
                  </a:lnTo>
                  <a:lnTo>
                    <a:pt x="154912" y="19283"/>
                  </a:lnTo>
                  <a:lnTo>
                    <a:pt x="152535" y="23631"/>
                  </a:lnTo>
                  <a:lnTo>
                    <a:pt x="149411" y="28069"/>
                  </a:lnTo>
                  <a:lnTo>
                    <a:pt x="145789" y="32567"/>
                  </a:lnTo>
                  <a:lnTo>
                    <a:pt x="141836" y="37105"/>
                  </a:lnTo>
                  <a:lnTo>
                    <a:pt x="137660" y="41670"/>
                  </a:lnTo>
                  <a:lnTo>
                    <a:pt x="133337" y="46253"/>
                  </a:lnTo>
                  <a:lnTo>
                    <a:pt x="112543" y="67412"/>
                  </a:lnTo>
                  <a:lnTo>
                    <a:pt x="105817" y="75729"/>
                  </a:lnTo>
                  <a:lnTo>
                    <a:pt x="99793" y="84353"/>
                  </a:lnTo>
                  <a:lnTo>
                    <a:pt x="94237" y="93180"/>
                  </a:lnTo>
                  <a:lnTo>
                    <a:pt x="87455" y="102144"/>
                  </a:lnTo>
                  <a:lnTo>
                    <a:pt x="79855" y="111199"/>
                  </a:lnTo>
                  <a:lnTo>
                    <a:pt x="71710" y="120314"/>
                  </a:lnTo>
                  <a:lnTo>
                    <a:pt x="64739" y="129470"/>
                  </a:lnTo>
                  <a:lnTo>
                    <a:pt x="58554" y="138652"/>
                  </a:lnTo>
                  <a:lnTo>
                    <a:pt x="52890" y="147853"/>
                  </a:lnTo>
                  <a:lnTo>
                    <a:pt x="46036" y="155526"/>
                  </a:lnTo>
                  <a:lnTo>
                    <a:pt x="38388" y="162181"/>
                  </a:lnTo>
                  <a:lnTo>
                    <a:pt x="30210" y="168157"/>
                  </a:lnTo>
                  <a:lnTo>
                    <a:pt x="23219" y="173680"/>
                  </a:lnTo>
                  <a:lnTo>
                    <a:pt x="17019" y="178902"/>
                  </a:lnTo>
                  <a:lnTo>
                    <a:pt x="0" y="193963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Annotation4"/>
            <p:cNvSpPr/>
            <p:nvPr/>
          </p:nvSpPr>
          <p:spPr>
            <a:xfrm>
              <a:off x="3131127" y="4807527"/>
              <a:ext cx="304801" cy="138546"/>
            </a:xfrm>
            <a:custGeom>
              <a:avLst/>
              <a:gdLst/>
              <a:ahLst/>
              <a:cxnLst/>
              <a:rect l="0" t="0" r="0" b="0"/>
              <a:pathLst>
                <a:path w="304801" h="138546">
                  <a:moveTo>
                    <a:pt x="0" y="0"/>
                  </a:moveTo>
                  <a:lnTo>
                    <a:pt x="7355" y="7355"/>
                  </a:lnTo>
                  <a:lnTo>
                    <a:pt x="11061" y="9521"/>
                  </a:lnTo>
                  <a:lnTo>
                    <a:pt x="19283" y="11928"/>
                  </a:lnTo>
                  <a:lnTo>
                    <a:pt x="23631" y="14110"/>
                  </a:lnTo>
                  <a:lnTo>
                    <a:pt x="28069" y="17103"/>
                  </a:lnTo>
                  <a:lnTo>
                    <a:pt x="32567" y="20639"/>
                  </a:lnTo>
                  <a:lnTo>
                    <a:pt x="37105" y="22995"/>
                  </a:lnTo>
                  <a:lnTo>
                    <a:pt x="46253" y="25614"/>
                  </a:lnTo>
                  <a:lnTo>
                    <a:pt x="55450" y="26778"/>
                  </a:lnTo>
                  <a:lnTo>
                    <a:pt x="60057" y="27088"/>
                  </a:lnTo>
                  <a:lnTo>
                    <a:pt x="66208" y="28834"/>
                  </a:lnTo>
                  <a:lnTo>
                    <a:pt x="73387" y="31538"/>
                  </a:lnTo>
                  <a:lnTo>
                    <a:pt x="81252" y="34880"/>
                  </a:lnTo>
                  <a:lnTo>
                    <a:pt x="88035" y="38647"/>
                  </a:lnTo>
                  <a:lnTo>
                    <a:pt x="94095" y="42698"/>
                  </a:lnTo>
                  <a:lnTo>
                    <a:pt x="99676" y="46938"/>
                  </a:lnTo>
                  <a:lnTo>
                    <a:pt x="104935" y="49764"/>
                  </a:lnTo>
                  <a:lnTo>
                    <a:pt x="109981" y="51649"/>
                  </a:lnTo>
                  <a:lnTo>
                    <a:pt x="114884" y="52905"/>
                  </a:lnTo>
                  <a:lnTo>
                    <a:pt x="121232" y="55282"/>
                  </a:lnTo>
                  <a:lnTo>
                    <a:pt x="128543" y="58406"/>
                  </a:lnTo>
                  <a:lnTo>
                    <a:pt x="136495" y="62028"/>
                  </a:lnTo>
                  <a:lnTo>
                    <a:pt x="143336" y="64443"/>
                  </a:lnTo>
                  <a:lnTo>
                    <a:pt x="149436" y="66053"/>
                  </a:lnTo>
                  <a:lnTo>
                    <a:pt x="155042" y="67126"/>
                  </a:lnTo>
                  <a:lnTo>
                    <a:pt x="160319" y="69381"/>
                  </a:lnTo>
                  <a:lnTo>
                    <a:pt x="165376" y="72423"/>
                  </a:lnTo>
                  <a:lnTo>
                    <a:pt x="170287" y="75991"/>
                  </a:lnTo>
                  <a:lnTo>
                    <a:pt x="175100" y="79909"/>
                  </a:lnTo>
                  <a:lnTo>
                    <a:pt x="179849" y="84060"/>
                  </a:lnTo>
                  <a:lnTo>
                    <a:pt x="184554" y="88367"/>
                  </a:lnTo>
                  <a:lnTo>
                    <a:pt x="190769" y="91239"/>
                  </a:lnTo>
                  <a:lnTo>
                    <a:pt x="197991" y="93153"/>
                  </a:lnTo>
                  <a:lnTo>
                    <a:pt x="205885" y="94429"/>
                  </a:lnTo>
                  <a:lnTo>
                    <a:pt x="212687" y="96819"/>
                  </a:lnTo>
                  <a:lnTo>
                    <a:pt x="218761" y="99952"/>
                  </a:lnTo>
                  <a:lnTo>
                    <a:pt x="224349" y="103580"/>
                  </a:lnTo>
                  <a:lnTo>
                    <a:pt x="229615" y="105999"/>
                  </a:lnTo>
                  <a:lnTo>
                    <a:pt x="234664" y="107611"/>
                  </a:lnTo>
                  <a:lnTo>
                    <a:pt x="239570" y="108686"/>
                  </a:lnTo>
                  <a:lnTo>
                    <a:pt x="244380" y="110942"/>
                  </a:lnTo>
                  <a:lnTo>
                    <a:pt x="249126" y="113986"/>
                  </a:lnTo>
                  <a:lnTo>
                    <a:pt x="253829" y="117554"/>
                  </a:lnTo>
                  <a:lnTo>
                    <a:pt x="260044" y="119933"/>
                  </a:lnTo>
                  <a:lnTo>
                    <a:pt x="267265" y="121519"/>
                  </a:lnTo>
                  <a:lnTo>
                    <a:pt x="275159" y="122576"/>
                  </a:lnTo>
                  <a:lnTo>
                    <a:pt x="280420" y="124820"/>
                  </a:lnTo>
                  <a:lnTo>
                    <a:pt x="283929" y="127856"/>
                  </a:lnTo>
                  <a:lnTo>
                    <a:pt x="286268" y="131419"/>
                  </a:lnTo>
                  <a:lnTo>
                    <a:pt x="289366" y="133795"/>
                  </a:lnTo>
                  <a:lnTo>
                    <a:pt x="292971" y="135378"/>
                  </a:lnTo>
                  <a:lnTo>
                    <a:pt x="304800" y="138545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Annotation5"/>
            <p:cNvSpPr/>
            <p:nvPr/>
          </p:nvSpPr>
          <p:spPr>
            <a:xfrm>
              <a:off x="3241963" y="4765963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152400" y="0"/>
                  </a:moveTo>
                  <a:lnTo>
                    <a:pt x="145045" y="7355"/>
                  </a:lnTo>
                  <a:lnTo>
                    <a:pt x="141339" y="9522"/>
                  </a:lnTo>
                  <a:lnTo>
                    <a:pt x="137329" y="10966"/>
                  </a:lnTo>
                  <a:lnTo>
                    <a:pt x="133117" y="11929"/>
                  </a:lnTo>
                  <a:lnTo>
                    <a:pt x="128768" y="14110"/>
                  </a:lnTo>
                  <a:lnTo>
                    <a:pt x="124331" y="17103"/>
                  </a:lnTo>
                  <a:lnTo>
                    <a:pt x="119832" y="20639"/>
                  </a:lnTo>
                  <a:lnTo>
                    <a:pt x="113755" y="26075"/>
                  </a:lnTo>
                  <a:lnTo>
                    <a:pt x="98792" y="40324"/>
                  </a:lnTo>
                  <a:lnTo>
                    <a:pt x="80414" y="58301"/>
                  </a:lnTo>
                  <a:lnTo>
                    <a:pt x="75161" y="65037"/>
                  </a:lnTo>
                  <a:lnTo>
                    <a:pt x="70119" y="72606"/>
                  </a:lnTo>
                  <a:lnTo>
                    <a:pt x="65219" y="80732"/>
                  </a:lnTo>
                  <a:lnTo>
                    <a:pt x="58873" y="89227"/>
                  </a:lnTo>
                  <a:lnTo>
                    <a:pt x="51564" y="97969"/>
                  </a:lnTo>
                  <a:lnTo>
                    <a:pt x="36772" y="114354"/>
                  </a:lnTo>
                  <a:lnTo>
                    <a:pt x="25066" y="126767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Annotation6"/>
            <p:cNvSpPr/>
            <p:nvPr/>
          </p:nvSpPr>
          <p:spPr>
            <a:xfrm>
              <a:off x="3491345" y="5140036"/>
              <a:ext cx="138546" cy="83128"/>
            </a:xfrm>
            <a:custGeom>
              <a:avLst/>
              <a:gdLst/>
              <a:ahLst/>
              <a:cxnLst/>
              <a:rect l="0" t="0" r="0" b="0"/>
              <a:pathLst>
                <a:path w="138546" h="83128">
                  <a:moveTo>
                    <a:pt x="0" y="0"/>
                  </a:moveTo>
                  <a:lnTo>
                    <a:pt x="0" y="11928"/>
                  </a:lnTo>
                  <a:lnTo>
                    <a:pt x="1539" y="12571"/>
                  </a:lnTo>
                  <a:lnTo>
                    <a:pt x="4105" y="12999"/>
                  </a:lnTo>
                  <a:lnTo>
                    <a:pt x="7355" y="13284"/>
                  </a:lnTo>
                  <a:lnTo>
                    <a:pt x="9521" y="15013"/>
                  </a:lnTo>
                  <a:lnTo>
                    <a:pt x="10966" y="17706"/>
                  </a:lnTo>
                  <a:lnTo>
                    <a:pt x="11929" y="21040"/>
                  </a:lnTo>
                  <a:lnTo>
                    <a:pt x="14110" y="23263"/>
                  </a:lnTo>
                  <a:lnTo>
                    <a:pt x="17103" y="24745"/>
                  </a:lnTo>
                  <a:lnTo>
                    <a:pt x="20639" y="25733"/>
                  </a:lnTo>
                  <a:lnTo>
                    <a:pt x="22995" y="27931"/>
                  </a:lnTo>
                  <a:lnTo>
                    <a:pt x="24567" y="30936"/>
                  </a:lnTo>
                  <a:lnTo>
                    <a:pt x="25614" y="34478"/>
                  </a:lnTo>
                  <a:lnTo>
                    <a:pt x="27852" y="38379"/>
                  </a:lnTo>
                  <a:lnTo>
                    <a:pt x="30883" y="42519"/>
                  </a:lnTo>
                  <a:lnTo>
                    <a:pt x="34443" y="46819"/>
                  </a:lnTo>
                  <a:lnTo>
                    <a:pt x="38356" y="49685"/>
                  </a:lnTo>
                  <a:lnTo>
                    <a:pt x="42504" y="51596"/>
                  </a:lnTo>
                  <a:lnTo>
                    <a:pt x="46808" y="52870"/>
                  </a:lnTo>
                  <a:lnTo>
                    <a:pt x="51218" y="55259"/>
                  </a:lnTo>
                  <a:lnTo>
                    <a:pt x="55697" y="58391"/>
                  </a:lnTo>
                  <a:lnTo>
                    <a:pt x="60222" y="62018"/>
                  </a:lnTo>
                  <a:lnTo>
                    <a:pt x="63239" y="65976"/>
                  </a:lnTo>
                  <a:lnTo>
                    <a:pt x="65250" y="70154"/>
                  </a:lnTo>
                  <a:lnTo>
                    <a:pt x="66591" y="74478"/>
                  </a:lnTo>
                  <a:lnTo>
                    <a:pt x="69024" y="77361"/>
                  </a:lnTo>
                  <a:lnTo>
                    <a:pt x="72186" y="79283"/>
                  </a:lnTo>
                  <a:lnTo>
                    <a:pt x="75833" y="80564"/>
                  </a:lnTo>
                  <a:lnTo>
                    <a:pt x="79804" y="79879"/>
                  </a:lnTo>
                  <a:lnTo>
                    <a:pt x="83991" y="77883"/>
                  </a:lnTo>
                  <a:lnTo>
                    <a:pt x="88321" y="75013"/>
                  </a:lnTo>
                  <a:lnTo>
                    <a:pt x="92747" y="73099"/>
                  </a:lnTo>
                  <a:lnTo>
                    <a:pt x="97237" y="71824"/>
                  </a:lnTo>
                  <a:lnTo>
                    <a:pt x="101770" y="70973"/>
                  </a:lnTo>
                  <a:lnTo>
                    <a:pt x="106332" y="71946"/>
                  </a:lnTo>
                  <a:lnTo>
                    <a:pt x="110913" y="74134"/>
                  </a:lnTo>
                  <a:lnTo>
                    <a:pt x="121969" y="81351"/>
                  </a:lnTo>
                  <a:lnTo>
                    <a:pt x="124416" y="81943"/>
                  </a:lnTo>
                  <a:lnTo>
                    <a:pt x="127586" y="82337"/>
                  </a:lnTo>
                  <a:lnTo>
                    <a:pt x="138545" y="83127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Annotation7"/>
            <p:cNvSpPr/>
            <p:nvPr/>
          </p:nvSpPr>
          <p:spPr>
            <a:xfrm>
              <a:off x="3491345" y="5084617"/>
              <a:ext cx="152401" cy="221674"/>
            </a:xfrm>
            <a:custGeom>
              <a:avLst/>
              <a:gdLst/>
              <a:ahLst/>
              <a:cxnLst/>
              <a:rect l="0" t="0" r="0" b="0"/>
              <a:pathLst>
                <a:path w="152401" h="221674">
                  <a:moveTo>
                    <a:pt x="152400" y="0"/>
                  </a:moveTo>
                  <a:lnTo>
                    <a:pt x="139116" y="13285"/>
                  </a:lnTo>
                  <a:lnTo>
                    <a:pt x="134694" y="21812"/>
                  </a:lnTo>
                  <a:lnTo>
                    <a:pt x="131359" y="28396"/>
                  </a:lnTo>
                  <a:lnTo>
                    <a:pt x="127597" y="34325"/>
                  </a:lnTo>
                  <a:lnTo>
                    <a:pt x="123550" y="39817"/>
                  </a:lnTo>
                  <a:lnTo>
                    <a:pt x="119312" y="45017"/>
                  </a:lnTo>
                  <a:lnTo>
                    <a:pt x="114947" y="50024"/>
                  </a:lnTo>
                  <a:lnTo>
                    <a:pt x="110498" y="54901"/>
                  </a:lnTo>
                  <a:lnTo>
                    <a:pt x="105993" y="59692"/>
                  </a:lnTo>
                  <a:lnTo>
                    <a:pt x="99910" y="69043"/>
                  </a:lnTo>
                  <a:lnTo>
                    <a:pt x="92776" y="81435"/>
                  </a:lnTo>
                  <a:lnTo>
                    <a:pt x="78180" y="108545"/>
                  </a:lnTo>
                  <a:lnTo>
                    <a:pt x="66560" y="130857"/>
                  </a:lnTo>
                  <a:lnTo>
                    <a:pt x="59768" y="139578"/>
                  </a:lnTo>
                  <a:lnTo>
                    <a:pt x="52160" y="146931"/>
                  </a:lnTo>
                  <a:lnTo>
                    <a:pt x="44010" y="153372"/>
                  </a:lnTo>
                  <a:lnTo>
                    <a:pt x="37036" y="160745"/>
                  </a:lnTo>
                  <a:lnTo>
                    <a:pt x="30849" y="168739"/>
                  </a:lnTo>
                  <a:lnTo>
                    <a:pt x="25184" y="177147"/>
                  </a:lnTo>
                  <a:lnTo>
                    <a:pt x="19868" y="184293"/>
                  </a:lnTo>
                  <a:lnTo>
                    <a:pt x="14785" y="190595"/>
                  </a:lnTo>
                  <a:lnTo>
                    <a:pt x="9856" y="196337"/>
                  </a:lnTo>
                  <a:lnTo>
                    <a:pt x="6571" y="201703"/>
                  </a:lnTo>
                  <a:lnTo>
                    <a:pt x="4381" y="206820"/>
                  </a:lnTo>
                  <a:lnTo>
                    <a:pt x="0" y="221673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Annotation8"/>
            <p:cNvSpPr/>
            <p:nvPr/>
          </p:nvSpPr>
          <p:spPr>
            <a:xfrm>
              <a:off x="3810000" y="4696690"/>
              <a:ext cx="180110" cy="152401"/>
            </a:xfrm>
            <a:custGeom>
              <a:avLst/>
              <a:gdLst/>
              <a:ahLst/>
              <a:cxnLst/>
              <a:rect l="0" t="0" r="0" b="0"/>
              <a:pathLst>
                <a:path w="180110" h="152401">
                  <a:moveTo>
                    <a:pt x="0" y="0"/>
                  </a:moveTo>
                  <a:lnTo>
                    <a:pt x="0" y="21041"/>
                  </a:lnTo>
                  <a:lnTo>
                    <a:pt x="1539" y="23264"/>
                  </a:lnTo>
                  <a:lnTo>
                    <a:pt x="4104" y="24745"/>
                  </a:lnTo>
                  <a:lnTo>
                    <a:pt x="7354" y="25734"/>
                  </a:lnTo>
                  <a:lnTo>
                    <a:pt x="11060" y="27931"/>
                  </a:lnTo>
                  <a:lnTo>
                    <a:pt x="15070" y="30936"/>
                  </a:lnTo>
                  <a:lnTo>
                    <a:pt x="19283" y="34479"/>
                  </a:lnTo>
                  <a:lnTo>
                    <a:pt x="22092" y="38380"/>
                  </a:lnTo>
                  <a:lnTo>
                    <a:pt x="23964" y="42520"/>
                  </a:lnTo>
                  <a:lnTo>
                    <a:pt x="25212" y="46820"/>
                  </a:lnTo>
                  <a:lnTo>
                    <a:pt x="27583" y="51225"/>
                  </a:lnTo>
                  <a:lnTo>
                    <a:pt x="30704" y="55702"/>
                  </a:lnTo>
                  <a:lnTo>
                    <a:pt x="34324" y="60225"/>
                  </a:lnTo>
                  <a:lnTo>
                    <a:pt x="38276" y="64781"/>
                  </a:lnTo>
                  <a:lnTo>
                    <a:pt x="42450" y="69357"/>
                  </a:lnTo>
                  <a:lnTo>
                    <a:pt x="46773" y="73947"/>
                  </a:lnTo>
                  <a:lnTo>
                    <a:pt x="52733" y="77007"/>
                  </a:lnTo>
                  <a:lnTo>
                    <a:pt x="59786" y="79047"/>
                  </a:lnTo>
                  <a:lnTo>
                    <a:pt x="67566" y="80407"/>
                  </a:lnTo>
                  <a:lnTo>
                    <a:pt x="74292" y="82853"/>
                  </a:lnTo>
                  <a:lnTo>
                    <a:pt x="80316" y="86024"/>
                  </a:lnTo>
                  <a:lnTo>
                    <a:pt x="85871" y="89676"/>
                  </a:lnTo>
                  <a:lnTo>
                    <a:pt x="91114" y="93651"/>
                  </a:lnTo>
                  <a:lnTo>
                    <a:pt x="96148" y="97840"/>
                  </a:lnTo>
                  <a:lnTo>
                    <a:pt x="101044" y="102172"/>
                  </a:lnTo>
                  <a:lnTo>
                    <a:pt x="110589" y="111091"/>
                  </a:lnTo>
                  <a:lnTo>
                    <a:pt x="115289" y="115624"/>
                  </a:lnTo>
                  <a:lnTo>
                    <a:pt x="119962" y="118647"/>
                  </a:lnTo>
                  <a:lnTo>
                    <a:pt x="124617" y="120662"/>
                  </a:lnTo>
                  <a:lnTo>
                    <a:pt x="129259" y="122005"/>
                  </a:lnTo>
                  <a:lnTo>
                    <a:pt x="133894" y="124440"/>
                  </a:lnTo>
                  <a:lnTo>
                    <a:pt x="138523" y="127602"/>
                  </a:lnTo>
                  <a:lnTo>
                    <a:pt x="143149" y="131250"/>
                  </a:lnTo>
                  <a:lnTo>
                    <a:pt x="147771" y="133682"/>
                  </a:lnTo>
                  <a:lnTo>
                    <a:pt x="152393" y="135303"/>
                  </a:lnTo>
                  <a:lnTo>
                    <a:pt x="157014" y="136384"/>
                  </a:lnTo>
                  <a:lnTo>
                    <a:pt x="161633" y="138644"/>
                  </a:lnTo>
                  <a:lnTo>
                    <a:pt x="166252" y="141690"/>
                  </a:lnTo>
                  <a:lnTo>
                    <a:pt x="180109" y="15240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Annotation9"/>
            <p:cNvSpPr/>
            <p:nvPr/>
          </p:nvSpPr>
          <p:spPr>
            <a:xfrm>
              <a:off x="3906981" y="4668981"/>
              <a:ext cx="124692" cy="152401"/>
            </a:xfrm>
            <a:custGeom>
              <a:avLst/>
              <a:gdLst/>
              <a:ahLst/>
              <a:cxnLst/>
              <a:rect l="0" t="0" r="0" b="0"/>
              <a:pathLst>
                <a:path w="124692" h="152401">
                  <a:moveTo>
                    <a:pt x="124691" y="0"/>
                  </a:moveTo>
                  <a:lnTo>
                    <a:pt x="112763" y="11929"/>
                  </a:lnTo>
                  <a:lnTo>
                    <a:pt x="110581" y="15650"/>
                  </a:lnTo>
                  <a:lnTo>
                    <a:pt x="104052" y="27994"/>
                  </a:lnTo>
                  <a:lnTo>
                    <a:pt x="98617" y="34057"/>
                  </a:lnTo>
                  <a:lnTo>
                    <a:pt x="91914" y="39638"/>
                  </a:lnTo>
                  <a:lnTo>
                    <a:pt x="84367" y="44898"/>
                  </a:lnTo>
                  <a:lnTo>
                    <a:pt x="77796" y="51484"/>
                  </a:lnTo>
                  <a:lnTo>
                    <a:pt x="71876" y="58953"/>
                  </a:lnTo>
                  <a:lnTo>
                    <a:pt x="66390" y="67011"/>
                  </a:lnTo>
                  <a:lnTo>
                    <a:pt x="59654" y="75462"/>
                  </a:lnTo>
                  <a:lnTo>
                    <a:pt x="52085" y="84174"/>
                  </a:lnTo>
                  <a:lnTo>
                    <a:pt x="43960" y="93062"/>
                  </a:lnTo>
                  <a:lnTo>
                    <a:pt x="35464" y="103605"/>
                  </a:lnTo>
                  <a:lnTo>
                    <a:pt x="26722" y="115252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Annotation10"/>
            <p:cNvSpPr/>
            <p:nvPr/>
          </p:nvSpPr>
          <p:spPr>
            <a:xfrm>
              <a:off x="5278581" y="4502727"/>
              <a:ext cx="180110" cy="221674"/>
            </a:xfrm>
            <a:custGeom>
              <a:avLst/>
              <a:gdLst/>
              <a:ahLst/>
              <a:cxnLst/>
              <a:rect l="0" t="0" r="0" b="0"/>
              <a:pathLst>
                <a:path w="180110" h="221674">
                  <a:moveTo>
                    <a:pt x="0" y="0"/>
                  </a:moveTo>
                  <a:lnTo>
                    <a:pt x="0" y="13284"/>
                  </a:lnTo>
                  <a:lnTo>
                    <a:pt x="4105" y="17705"/>
                  </a:lnTo>
                  <a:lnTo>
                    <a:pt x="7355" y="21040"/>
                  </a:lnTo>
                  <a:lnTo>
                    <a:pt x="9521" y="24802"/>
                  </a:lnTo>
                  <a:lnTo>
                    <a:pt x="10966" y="28850"/>
                  </a:lnTo>
                  <a:lnTo>
                    <a:pt x="11929" y="33088"/>
                  </a:lnTo>
                  <a:lnTo>
                    <a:pt x="12571" y="37452"/>
                  </a:lnTo>
                  <a:lnTo>
                    <a:pt x="12999" y="41902"/>
                  </a:lnTo>
                  <a:lnTo>
                    <a:pt x="13284" y="46407"/>
                  </a:lnTo>
                  <a:lnTo>
                    <a:pt x="15014" y="50950"/>
                  </a:lnTo>
                  <a:lnTo>
                    <a:pt x="17706" y="55518"/>
                  </a:lnTo>
                  <a:lnTo>
                    <a:pt x="21041" y="60103"/>
                  </a:lnTo>
                  <a:lnTo>
                    <a:pt x="24803" y="64699"/>
                  </a:lnTo>
                  <a:lnTo>
                    <a:pt x="28850" y="69302"/>
                  </a:lnTo>
                  <a:lnTo>
                    <a:pt x="39052" y="80396"/>
                  </a:lnTo>
                  <a:lnTo>
                    <a:pt x="48174" y="89672"/>
                  </a:lnTo>
                  <a:lnTo>
                    <a:pt x="52128" y="95188"/>
                  </a:lnTo>
                  <a:lnTo>
                    <a:pt x="56304" y="101943"/>
                  </a:lnTo>
                  <a:lnTo>
                    <a:pt x="60627" y="109526"/>
                  </a:lnTo>
                  <a:lnTo>
                    <a:pt x="65048" y="114581"/>
                  </a:lnTo>
                  <a:lnTo>
                    <a:pt x="69535" y="117951"/>
                  </a:lnTo>
                  <a:lnTo>
                    <a:pt x="74066" y="120197"/>
                  </a:lnTo>
                  <a:lnTo>
                    <a:pt x="78626" y="123234"/>
                  </a:lnTo>
                  <a:lnTo>
                    <a:pt x="83205" y="126799"/>
                  </a:lnTo>
                  <a:lnTo>
                    <a:pt x="87798" y="130714"/>
                  </a:lnTo>
                  <a:lnTo>
                    <a:pt x="92398" y="134864"/>
                  </a:lnTo>
                  <a:lnTo>
                    <a:pt x="101616" y="143580"/>
                  </a:lnTo>
                  <a:lnTo>
                    <a:pt x="138546" y="180125"/>
                  </a:lnTo>
                  <a:lnTo>
                    <a:pt x="158944" y="200508"/>
                  </a:lnTo>
                  <a:lnTo>
                    <a:pt x="162920" y="202945"/>
                  </a:lnTo>
                  <a:lnTo>
                    <a:pt x="167111" y="204569"/>
                  </a:lnTo>
                  <a:lnTo>
                    <a:pt x="177542" y="207176"/>
                  </a:lnTo>
                  <a:lnTo>
                    <a:pt x="178397" y="208929"/>
                  </a:lnTo>
                  <a:lnTo>
                    <a:pt x="178968" y="211638"/>
                  </a:lnTo>
                  <a:lnTo>
                    <a:pt x="180109" y="221673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Annotation11"/>
            <p:cNvSpPr/>
            <p:nvPr/>
          </p:nvSpPr>
          <p:spPr>
            <a:xfrm>
              <a:off x="5264727" y="4475017"/>
              <a:ext cx="221674" cy="193965"/>
            </a:xfrm>
            <a:custGeom>
              <a:avLst/>
              <a:gdLst/>
              <a:ahLst/>
              <a:cxnLst/>
              <a:rect l="0" t="0" r="0" b="0"/>
              <a:pathLst>
                <a:path w="221674" h="193965">
                  <a:moveTo>
                    <a:pt x="221673" y="0"/>
                  </a:moveTo>
                  <a:lnTo>
                    <a:pt x="214318" y="0"/>
                  </a:lnTo>
                  <a:lnTo>
                    <a:pt x="210612" y="1540"/>
                  </a:lnTo>
                  <a:lnTo>
                    <a:pt x="206602" y="4106"/>
                  </a:lnTo>
                  <a:lnTo>
                    <a:pt x="196460" y="11929"/>
                  </a:lnTo>
                  <a:lnTo>
                    <a:pt x="190968" y="17104"/>
                  </a:lnTo>
                  <a:lnTo>
                    <a:pt x="147729" y="60093"/>
                  </a:lnTo>
                  <a:lnTo>
                    <a:pt x="141589" y="64693"/>
                  </a:lnTo>
                  <a:lnTo>
                    <a:pt x="134417" y="69299"/>
                  </a:lnTo>
                  <a:lnTo>
                    <a:pt x="126557" y="73908"/>
                  </a:lnTo>
                  <a:lnTo>
                    <a:pt x="119777" y="80060"/>
                  </a:lnTo>
                  <a:lnTo>
                    <a:pt x="113718" y="87240"/>
                  </a:lnTo>
                  <a:lnTo>
                    <a:pt x="108139" y="95106"/>
                  </a:lnTo>
                  <a:lnTo>
                    <a:pt x="101341" y="101889"/>
                  </a:lnTo>
                  <a:lnTo>
                    <a:pt x="93731" y="107950"/>
                  </a:lnTo>
                  <a:lnTo>
                    <a:pt x="85578" y="113531"/>
                  </a:lnTo>
                  <a:lnTo>
                    <a:pt x="78603" y="120330"/>
                  </a:lnTo>
                  <a:lnTo>
                    <a:pt x="72414" y="127941"/>
                  </a:lnTo>
                  <a:lnTo>
                    <a:pt x="66749" y="136094"/>
                  </a:lnTo>
                  <a:lnTo>
                    <a:pt x="59893" y="143069"/>
                  </a:lnTo>
                  <a:lnTo>
                    <a:pt x="52243" y="149258"/>
                  </a:lnTo>
                  <a:lnTo>
                    <a:pt x="44066" y="154924"/>
                  </a:lnTo>
                  <a:lnTo>
                    <a:pt x="37074" y="160240"/>
                  </a:lnTo>
                  <a:lnTo>
                    <a:pt x="30873" y="165324"/>
                  </a:lnTo>
                  <a:lnTo>
                    <a:pt x="25200" y="170253"/>
                  </a:lnTo>
                  <a:lnTo>
                    <a:pt x="21418" y="175078"/>
                  </a:lnTo>
                  <a:lnTo>
                    <a:pt x="18897" y="179834"/>
                  </a:lnTo>
                  <a:lnTo>
                    <a:pt x="17216" y="184544"/>
                  </a:lnTo>
                  <a:lnTo>
                    <a:pt x="14556" y="187684"/>
                  </a:lnTo>
                  <a:lnTo>
                    <a:pt x="11244" y="189778"/>
                  </a:lnTo>
                  <a:lnTo>
                    <a:pt x="0" y="193964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Annotation12"/>
            <p:cNvSpPr/>
            <p:nvPr/>
          </p:nvSpPr>
          <p:spPr>
            <a:xfrm>
              <a:off x="4862945" y="4946072"/>
              <a:ext cx="166256" cy="166256"/>
            </a:xfrm>
            <a:custGeom>
              <a:avLst/>
              <a:gdLst/>
              <a:ahLst/>
              <a:cxnLst/>
              <a:rect l="0" t="0" r="0" b="0"/>
              <a:pathLst>
                <a:path w="166256" h="166256">
                  <a:moveTo>
                    <a:pt x="0" y="0"/>
                  </a:moveTo>
                  <a:lnTo>
                    <a:pt x="0" y="7355"/>
                  </a:lnTo>
                  <a:lnTo>
                    <a:pt x="1539" y="9522"/>
                  </a:lnTo>
                  <a:lnTo>
                    <a:pt x="4105" y="10966"/>
                  </a:lnTo>
                  <a:lnTo>
                    <a:pt x="11929" y="13284"/>
                  </a:lnTo>
                  <a:lnTo>
                    <a:pt x="17103" y="17706"/>
                  </a:lnTo>
                  <a:lnTo>
                    <a:pt x="20639" y="21041"/>
                  </a:lnTo>
                  <a:lnTo>
                    <a:pt x="24535" y="23263"/>
                  </a:lnTo>
                  <a:lnTo>
                    <a:pt x="28671" y="24745"/>
                  </a:lnTo>
                  <a:lnTo>
                    <a:pt x="32969" y="25733"/>
                  </a:lnTo>
                  <a:lnTo>
                    <a:pt x="37373" y="27931"/>
                  </a:lnTo>
                  <a:lnTo>
                    <a:pt x="41849" y="30936"/>
                  </a:lnTo>
                  <a:lnTo>
                    <a:pt x="46372" y="34479"/>
                  </a:lnTo>
                  <a:lnTo>
                    <a:pt x="50927" y="38379"/>
                  </a:lnTo>
                  <a:lnTo>
                    <a:pt x="55503" y="42520"/>
                  </a:lnTo>
                  <a:lnTo>
                    <a:pt x="60093" y="46819"/>
                  </a:lnTo>
                  <a:lnTo>
                    <a:pt x="64692" y="52764"/>
                  </a:lnTo>
                  <a:lnTo>
                    <a:pt x="69298" y="59806"/>
                  </a:lnTo>
                  <a:lnTo>
                    <a:pt x="73907" y="67580"/>
                  </a:lnTo>
                  <a:lnTo>
                    <a:pt x="80060" y="74302"/>
                  </a:lnTo>
                  <a:lnTo>
                    <a:pt x="87240" y="80323"/>
                  </a:lnTo>
                  <a:lnTo>
                    <a:pt x="95105" y="85876"/>
                  </a:lnTo>
                  <a:lnTo>
                    <a:pt x="101888" y="91117"/>
                  </a:lnTo>
                  <a:lnTo>
                    <a:pt x="107950" y="96151"/>
                  </a:lnTo>
                  <a:lnTo>
                    <a:pt x="113530" y="101046"/>
                  </a:lnTo>
                  <a:lnTo>
                    <a:pt x="118790" y="105849"/>
                  </a:lnTo>
                  <a:lnTo>
                    <a:pt x="128739" y="115291"/>
                  </a:lnTo>
                  <a:lnTo>
                    <a:pt x="132007" y="119964"/>
                  </a:lnTo>
                  <a:lnTo>
                    <a:pt x="134187" y="124618"/>
                  </a:lnTo>
                  <a:lnTo>
                    <a:pt x="135640" y="129261"/>
                  </a:lnTo>
                  <a:lnTo>
                    <a:pt x="138147" y="133895"/>
                  </a:lnTo>
                  <a:lnTo>
                    <a:pt x="141359" y="138524"/>
                  </a:lnTo>
                  <a:lnTo>
                    <a:pt x="145039" y="143149"/>
                  </a:lnTo>
                  <a:lnTo>
                    <a:pt x="149032" y="147772"/>
                  </a:lnTo>
                  <a:lnTo>
                    <a:pt x="153234" y="152394"/>
                  </a:lnTo>
                  <a:lnTo>
                    <a:pt x="166255" y="166255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Annotation13"/>
            <p:cNvSpPr/>
            <p:nvPr/>
          </p:nvSpPr>
          <p:spPr>
            <a:xfrm>
              <a:off x="4862945" y="4904509"/>
              <a:ext cx="166256" cy="235528"/>
            </a:xfrm>
            <a:custGeom>
              <a:avLst/>
              <a:gdLst/>
              <a:ahLst/>
              <a:cxnLst/>
              <a:rect l="0" t="0" r="0" b="0"/>
              <a:pathLst>
                <a:path w="166256" h="235528">
                  <a:moveTo>
                    <a:pt x="166255" y="0"/>
                  </a:moveTo>
                  <a:lnTo>
                    <a:pt x="154326" y="11928"/>
                  </a:lnTo>
                  <a:lnTo>
                    <a:pt x="149151" y="12998"/>
                  </a:lnTo>
                  <a:lnTo>
                    <a:pt x="145615" y="13284"/>
                  </a:lnTo>
                  <a:lnTo>
                    <a:pt x="143259" y="16553"/>
                  </a:lnTo>
                  <a:lnTo>
                    <a:pt x="141687" y="21811"/>
                  </a:lnTo>
                  <a:lnTo>
                    <a:pt x="140640" y="28395"/>
                  </a:lnTo>
                  <a:lnTo>
                    <a:pt x="138402" y="34324"/>
                  </a:lnTo>
                  <a:lnTo>
                    <a:pt x="135371" y="39816"/>
                  </a:lnTo>
                  <a:lnTo>
                    <a:pt x="131811" y="45016"/>
                  </a:lnTo>
                  <a:lnTo>
                    <a:pt x="126359" y="51562"/>
                  </a:lnTo>
                  <a:lnTo>
                    <a:pt x="119645" y="59005"/>
                  </a:lnTo>
                  <a:lnTo>
                    <a:pt x="112091" y="67046"/>
                  </a:lnTo>
                  <a:lnTo>
                    <a:pt x="105515" y="77024"/>
                  </a:lnTo>
                  <a:lnTo>
                    <a:pt x="99592" y="88295"/>
                  </a:lnTo>
                  <a:lnTo>
                    <a:pt x="94103" y="100427"/>
                  </a:lnTo>
                  <a:lnTo>
                    <a:pt x="87366" y="111594"/>
                  </a:lnTo>
                  <a:lnTo>
                    <a:pt x="79795" y="122117"/>
                  </a:lnTo>
                  <a:lnTo>
                    <a:pt x="71670" y="132211"/>
                  </a:lnTo>
                  <a:lnTo>
                    <a:pt x="63174" y="143559"/>
                  </a:lnTo>
                  <a:lnTo>
                    <a:pt x="45523" y="168483"/>
                  </a:lnTo>
                  <a:lnTo>
                    <a:pt x="38046" y="180055"/>
                  </a:lnTo>
                  <a:lnTo>
                    <a:pt x="31521" y="190849"/>
                  </a:lnTo>
                  <a:lnTo>
                    <a:pt x="25632" y="201123"/>
                  </a:lnTo>
                  <a:lnTo>
                    <a:pt x="20167" y="209512"/>
                  </a:lnTo>
                  <a:lnTo>
                    <a:pt x="14984" y="216644"/>
                  </a:lnTo>
                  <a:lnTo>
                    <a:pt x="0" y="235527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Annotation14"/>
            <p:cNvSpPr/>
            <p:nvPr/>
          </p:nvSpPr>
          <p:spPr>
            <a:xfrm>
              <a:off x="5056909" y="5403272"/>
              <a:ext cx="180109" cy="152401"/>
            </a:xfrm>
            <a:custGeom>
              <a:avLst/>
              <a:gdLst/>
              <a:ahLst/>
              <a:cxnLst/>
              <a:rect l="0" t="0" r="0" b="0"/>
              <a:pathLst>
                <a:path w="180109" h="152401">
                  <a:moveTo>
                    <a:pt x="0" y="0"/>
                  </a:moveTo>
                  <a:lnTo>
                    <a:pt x="0" y="11929"/>
                  </a:lnTo>
                  <a:lnTo>
                    <a:pt x="1539" y="12571"/>
                  </a:lnTo>
                  <a:lnTo>
                    <a:pt x="4104" y="12999"/>
                  </a:lnTo>
                  <a:lnTo>
                    <a:pt x="7354" y="13284"/>
                  </a:lnTo>
                  <a:lnTo>
                    <a:pt x="11060" y="15013"/>
                  </a:lnTo>
                  <a:lnTo>
                    <a:pt x="15070" y="17706"/>
                  </a:lnTo>
                  <a:lnTo>
                    <a:pt x="19283" y="21041"/>
                  </a:lnTo>
                  <a:lnTo>
                    <a:pt x="23631" y="23263"/>
                  </a:lnTo>
                  <a:lnTo>
                    <a:pt x="28069" y="24745"/>
                  </a:lnTo>
                  <a:lnTo>
                    <a:pt x="32567" y="25733"/>
                  </a:lnTo>
                  <a:lnTo>
                    <a:pt x="37105" y="27931"/>
                  </a:lnTo>
                  <a:lnTo>
                    <a:pt x="41670" y="30936"/>
                  </a:lnTo>
                  <a:lnTo>
                    <a:pt x="46253" y="34479"/>
                  </a:lnTo>
                  <a:lnTo>
                    <a:pt x="50847" y="38379"/>
                  </a:lnTo>
                  <a:lnTo>
                    <a:pt x="55449" y="42520"/>
                  </a:lnTo>
                  <a:lnTo>
                    <a:pt x="64668" y="51225"/>
                  </a:lnTo>
                  <a:lnTo>
                    <a:pt x="73896" y="60225"/>
                  </a:lnTo>
                  <a:lnTo>
                    <a:pt x="78513" y="63241"/>
                  </a:lnTo>
                  <a:lnTo>
                    <a:pt x="83130" y="65252"/>
                  </a:lnTo>
                  <a:lnTo>
                    <a:pt x="87747" y="66592"/>
                  </a:lnTo>
                  <a:lnTo>
                    <a:pt x="92364" y="69025"/>
                  </a:lnTo>
                  <a:lnTo>
                    <a:pt x="96982" y="72187"/>
                  </a:lnTo>
                  <a:lnTo>
                    <a:pt x="101600" y="75833"/>
                  </a:lnTo>
                  <a:lnTo>
                    <a:pt x="106218" y="79804"/>
                  </a:lnTo>
                  <a:lnTo>
                    <a:pt x="110836" y="83991"/>
                  </a:lnTo>
                  <a:lnTo>
                    <a:pt x="120072" y="92747"/>
                  </a:lnTo>
                  <a:lnTo>
                    <a:pt x="157018" y="129324"/>
                  </a:lnTo>
                  <a:lnTo>
                    <a:pt x="161636" y="132398"/>
                  </a:lnTo>
                  <a:lnTo>
                    <a:pt x="166254" y="134447"/>
                  </a:lnTo>
                  <a:lnTo>
                    <a:pt x="170872" y="135813"/>
                  </a:lnTo>
                  <a:lnTo>
                    <a:pt x="173951" y="138264"/>
                  </a:lnTo>
                  <a:lnTo>
                    <a:pt x="176004" y="141436"/>
                  </a:lnTo>
                  <a:lnTo>
                    <a:pt x="180108" y="15240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Annotation15"/>
            <p:cNvSpPr/>
            <p:nvPr/>
          </p:nvSpPr>
          <p:spPr>
            <a:xfrm>
              <a:off x="5070763" y="5347854"/>
              <a:ext cx="180110" cy="249383"/>
            </a:xfrm>
            <a:custGeom>
              <a:avLst/>
              <a:gdLst/>
              <a:ahLst/>
              <a:cxnLst/>
              <a:rect l="0" t="0" r="0" b="0"/>
              <a:pathLst>
                <a:path w="180110" h="249383">
                  <a:moveTo>
                    <a:pt x="180109" y="0"/>
                  </a:moveTo>
                  <a:lnTo>
                    <a:pt x="180109" y="7355"/>
                  </a:lnTo>
                  <a:lnTo>
                    <a:pt x="178570" y="9522"/>
                  </a:lnTo>
                  <a:lnTo>
                    <a:pt x="176005" y="10966"/>
                  </a:lnTo>
                  <a:lnTo>
                    <a:pt x="172754" y="11928"/>
                  </a:lnTo>
                  <a:lnTo>
                    <a:pt x="170588" y="14110"/>
                  </a:lnTo>
                  <a:lnTo>
                    <a:pt x="169143" y="17103"/>
                  </a:lnTo>
                  <a:lnTo>
                    <a:pt x="168180" y="20639"/>
                  </a:lnTo>
                  <a:lnTo>
                    <a:pt x="165999" y="22996"/>
                  </a:lnTo>
                  <a:lnTo>
                    <a:pt x="163005" y="24567"/>
                  </a:lnTo>
                  <a:lnTo>
                    <a:pt x="159470" y="25614"/>
                  </a:lnTo>
                  <a:lnTo>
                    <a:pt x="155574" y="29391"/>
                  </a:lnTo>
                  <a:lnTo>
                    <a:pt x="151437" y="34988"/>
                  </a:lnTo>
                  <a:lnTo>
                    <a:pt x="147140" y="41798"/>
                  </a:lnTo>
                  <a:lnTo>
                    <a:pt x="142736" y="47877"/>
                  </a:lnTo>
                  <a:lnTo>
                    <a:pt x="138260" y="53470"/>
                  </a:lnTo>
                  <a:lnTo>
                    <a:pt x="133737" y="58738"/>
                  </a:lnTo>
                  <a:lnTo>
                    <a:pt x="129182" y="65328"/>
                  </a:lnTo>
                  <a:lnTo>
                    <a:pt x="124606" y="72801"/>
                  </a:lnTo>
                  <a:lnTo>
                    <a:pt x="120016" y="80861"/>
                  </a:lnTo>
                  <a:lnTo>
                    <a:pt x="113877" y="90853"/>
                  </a:lnTo>
                  <a:lnTo>
                    <a:pt x="98847" y="114270"/>
                  </a:lnTo>
                  <a:lnTo>
                    <a:pt x="92067" y="125440"/>
                  </a:lnTo>
                  <a:lnTo>
                    <a:pt x="86008" y="135966"/>
                  </a:lnTo>
                  <a:lnTo>
                    <a:pt x="80430" y="146062"/>
                  </a:lnTo>
                  <a:lnTo>
                    <a:pt x="73632" y="155872"/>
                  </a:lnTo>
                  <a:lnTo>
                    <a:pt x="66021" y="165490"/>
                  </a:lnTo>
                  <a:lnTo>
                    <a:pt x="57869" y="174982"/>
                  </a:lnTo>
                  <a:lnTo>
                    <a:pt x="50894" y="184388"/>
                  </a:lnTo>
                  <a:lnTo>
                    <a:pt x="44706" y="193737"/>
                  </a:lnTo>
                  <a:lnTo>
                    <a:pt x="39040" y="203049"/>
                  </a:lnTo>
                  <a:lnTo>
                    <a:pt x="33723" y="210797"/>
                  </a:lnTo>
                  <a:lnTo>
                    <a:pt x="28641" y="217500"/>
                  </a:lnTo>
                  <a:lnTo>
                    <a:pt x="23712" y="223509"/>
                  </a:lnTo>
                  <a:lnTo>
                    <a:pt x="18887" y="229055"/>
                  </a:lnTo>
                  <a:lnTo>
                    <a:pt x="14130" y="234291"/>
                  </a:lnTo>
                  <a:lnTo>
                    <a:pt x="0" y="249382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Annotation16"/>
            <p:cNvSpPr/>
            <p:nvPr/>
          </p:nvSpPr>
          <p:spPr>
            <a:xfrm>
              <a:off x="5555672" y="5029200"/>
              <a:ext cx="207819" cy="180110"/>
            </a:xfrm>
            <a:custGeom>
              <a:avLst/>
              <a:gdLst/>
              <a:ahLst/>
              <a:cxnLst/>
              <a:rect l="0" t="0" r="0" b="0"/>
              <a:pathLst>
                <a:path w="207819" h="180110">
                  <a:moveTo>
                    <a:pt x="0" y="0"/>
                  </a:moveTo>
                  <a:lnTo>
                    <a:pt x="7355" y="0"/>
                  </a:lnTo>
                  <a:lnTo>
                    <a:pt x="9521" y="1539"/>
                  </a:lnTo>
                  <a:lnTo>
                    <a:pt x="10966" y="4104"/>
                  </a:lnTo>
                  <a:lnTo>
                    <a:pt x="13284" y="11928"/>
                  </a:lnTo>
                  <a:lnTo>
                    <a:pt x="15013" y="12570"/>
                  </a:lnTo>
                  <a:lnTo>
                    <a:pt x="21041" y="13284"/>
                  </a:lnTo>
                  <a:lnTo>
                    <a:pt x="24803" y="15013"/>
                  </a:lnTo>
                  <a:lnTo>
                    <a:pt x="28850" y="17705"/>
                  </a:lnTo>
                  <a:lnTo>
                    <a:pt x="33088" y="21040"/>
                  </a:lnTo>
                  <a:lnTo>
                    <a:pt x="37453" y="24802"/>
                  </a:lnTo>
                  <a:lnTo>
                    <a:pt x="41902" y="28850"/>
                  </a:lnTo>
                  <a:lnTo>
                    <a:pt x="50950" y="37452"/>
                  </a:lnTo>
                  <a:lnTo>
                    <a:pt x="101602" y="87750"/>
                  </a:lnTo>
                  <a:lnTo>
                    <a:pt x="107759" y="92367"/>
                  </a:lnTo>
                  <a:lnTo>
                    <a:pt x="114943" y="96984"/>
                  </a:lnTo>
                  <a:lnTo>
                    <a:pt x="122810" y="101601"/>
                  </a:lnTo>
                  <a:lnTo>
                    <a:pt x="129595" y="107758"/>
                  </a:lnTo>
                  <a:lnTo>
                    <a:pt x="135657" y="114942"/>
                  </a:lnTo>
                  <a:lnTo>
                    <a:pt x="141238" y="122809"/>
                  </a:lnTo>
                  <a:lnTo>
                    <a:pt x="146498" y="128054"/>
                  </a:lnTo>
                  <a:lnTo>
                    <a:pt x="151544" y="131552"/>
                  </a:lnTo>
                  <a:lnTo>
                    <a:pt x="156447" y="133882"/>
                  </a:lnTo>
                  <a:lnTo>
                    <a:pt x="161256" y="136976"/>
                  </a:lnTo>
                  <a:lnTo>
                    <a:pt x="166002" y="140578"/>
                  </a:lnTo>
                  <a:lnTo>
                    <a:pt x="170704" y="144518"/>
                  </a:lnTo>
                  <a:lnTo>
                    <a:pt x="175378" y="148685"/>
                  </a:lnTo>
                  <a:lnTo>
                    <a:pt x="184677" y="157419"/>
                  </a:lnTo>
                  <a:lnTo>
                    <a:pt x="187773" y="161904"/>
                  </a:lnTo>
                  <a:lnTo>
                    <a:pt x="189836" y="166432"/>
                  </a:lnTo>
                  <a:lnTo>
                    <a:pt x="191212" y="170991"/>
                  </a:lnTo>
                  <a:lnTo>
                    <a:pt x="193668" y="174030"/>
                  </a:lnTo>
                  <a:lnTo>
                    <a:pt x="196846" y="176056"/>
                  </a:lnTo>
                  <a:lnTo>
                    <a:pt x="207818" y="180109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Annotation17"/>
            <p:cNvSpPr/>
            <p:nvPr/>
          </p:nvSpPr>
          <p:spPr>
            <a:xfrm>
              <a:off x="5527963" y="5001490"/>
              <a:ext cx="221674" cy="221674"/>
            </a:xfrm>
            <a:custGeom>
              <a:avLst/>
              <a:gdLst/>
              <a:ahLst/>
              <a:cxnLst/>
              <a:rect l="0" t="0" r="0" b="0"/>
              <a:pathLst>
                <a:path w="221674" h="221674">
                  <a:moveTo>
                    <a:pt x="221673" y="0"/>
                  </a:moveTo>
                  <a:lnTo>
                    <a:pt x="214318" y="0"/>
                  </a:lnTo>
                  <a:lnTo>
                    <a:pt x="210612" y="1540"/>
                  </a:lnTo>
                  <a:lnTo>
                    <a:pt x="206602" y="4106"/>
                  </a:lnTo>
                  <a:lnTo>
                    <a:pt x="196460" y="11929"/>
                  </a:lnTo>
                  <a:lnTo>
                    <a:pt x="190968" y="17104"/>
                  </a:lnTo>
                  <a:lnTo>
                    <a:pt x="187348" y="20639"/>
                  </a:lnTo>
                  <a:lnTo>
                    <a:pt x="181857" y="24535"/>
                  </a:lnTo>
                  <a:lnTo>
                    <a:pt x="175117" y="28672"/>
                  </a:lnTo>
                  <a:lnTo>
                    <a:pt x="167545" y="32969"/>
                  </a:lnTo>
                  <a:lnTo>
                    <a:pt x="160957" y="38913"/>
                  </a:lnTo>
                  <a:lnTo>
                    <a:pt x="155026" y="45954"/>
                  </a:lnTo>
                  <a:lnTo>
                    <a:pt x="149532" y="53727"/>
                  </a:lnTo>
                  <a:lnTo>
                    <a:pt x="142791" y="61988"/>
                  </a:lnTo>
                  <a:lnTo>
                    <a:pt x="135219" y="70574"/>
                  </a:lnTo>
                  <a:lnTo>
                    <a:pt x="118594" y="88324"/>
                  </a:lnTo>
                  <a:lnTo>
                    <a:pt x="100943" y="106475"/>
                  </a:lnTo>
                  <a:lnTo>
                    <a:pt x="91926" y="117165"/>
                  </a:lnTo>
                  <a:lnTo>
                    <a:pt x="82835" y="128910"/>
                  </a:lnTo>
                  <a:lnTo>
                    <a:pt x="73697" y="141358"/>
                  </a:lnTo>
                  <a:lnTo>
                    <a:pt x="66064" y="152736"/>
                  </a:lnTo>
                  <a:lnTo>
                    <a:pt x="59437" y="163400"/>
                  </a:lnTo>
                  <a:lnTo>
                    <a:pt x="53479" y="173588"/>
                  </a:lnTo>
                  <a:lnTo>
                    <a:pt x="46428" y="181919"/>
                  </a:lnTo>
                  <a:lnTo>
                    <a:pt x="38650" y="189013"/>
                  </a:lnTo>
                  <a:lnTo>
                    <a:pt x="30385" y="195281"/>
                  </a:lnTo>
                  <a:lnTo>
                    <a:pt x="23335" y="201000"/>
                  </a:lnTo>
                  <a:lnTo>
                    <a:pt x="17096" y="206352"/>
                  </a:lnTo>
                  <a:lnTo>
                    <a:pt x="0" y="221673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Annotation18"/>
            <p:cNvSpPr/>
            <p:nvPr/>
          </p:nvSpPr>
          <p:spPr>
            <a:xfrm>
              <a:off x="5929745" y="4461163"/>
              <a:ext cx="152401" cy="207819"/>
            </a:xfrm>
            <a:custGeom>
              <a:avLst/>
              <a:gdLst/>
              <a:ahLst/>
              <a:cxnLst/>
              <a:rect l="0" t="0" r="0" b="0"/>
              <a:pathLst>
                <a:path w="152401" h="207819">
                  <a:moveTo>
                    <a:pt x="0" y="0"/>
                  </a:moveTo>
                  <a:lnTo>
                    <a:pt x="0" y="11929"/>
                  </a:lnTo>
                  <a:lnTo>
                    <a:pt x="4104" y="17103"/>
                  </a:lnTo>
                  <a:lnTo>
                    <a:pt x="11929" y="25614"/>
                  </a:lnTo>
                  <a:lnTo>
                    <a:pt x="20639" y="34443"/>
                  </a:lnTo>
                  <a:lnTo>
                    <a:pt x="24535" y="39896"/>
                  </a:lnTo>
                  <a:lnTo>
                    <a:pt x="28672" y="46609"/>
                  </a:lnTo>
                  <a:lnTo>
                    <a:pt x="32968" y="54164"/>
                  </a:lnTo>
                  <a:lnTo>
                    <a:pt x="37374" y="60739"/>
                  </a:lnTo>
                  <a:lnTo>
                    <a:pt x="41849" y="66663"/>
                  </a:lnTo>
                  <a:lnTo>
                    <a:pt x="46372" y="72151"/>
                  </a:lnTo>
                  <a:lnTo>
                    <a:pt x="50927" y="77349"/>
                  </a:lnTo>
                  <a:lnTo>
                    <a:pt x="55503" y="82354"/>
                  </a:lnTo>
                  <a:lnTo>
                    <a:pt x="60092" y="87230"/>
                  </a:lnTo>
                  <a:lnTo>
                    <a:pt x="64692" y="93559"/>
                  </a:lnTo>
                  <a:lnTo>
                    <a:pt x="69297" y="100858"/>
                  </a:lnTo>
                  <a:lnTo>
                    <a:pt x="73907" y="108802"/>
                  </a:lnTo>
                  <a:lnTo>
                    <a:pt x="78520" y="115638"/>
                  </a:lnTo>
                  <a:lnTo>
                    <a:pt x="83135" y="121734"/>
                  </a:lnTo>
                  <a:lnTo>
                    <a:pt x="87750" y="127338"/>
                  </a:lnTo>
                  <a:lnTo>
                    <a:pt x="92367" y="134153"/>
                  </a:lnTo>
                  <a:lnTo>
                    <a:pt x="96984" y="141775"/>
                  </a:lnTo>
                  <a:lnTo>
                    <a:pt x="101601" y="149935"/>
                  </a:lnTo>
                  <a:lnTo>
                    <a:pt x="106219" y="156914"/>
                  </a:lnTo>
                  <a:lnTo>
                    <a:pt x="110837" y="163106"/>
                  </a:lnTo>
                  <a:lnTo>
                    <a:pt x="115455" y="168774"/>
                  </a:lnTo>
                  <a:lnTo>
                    <a:pt x="120073" y="174092"/>
                  </a:lnTo>
                  <a:lnTo>
                    <a:pt x="124691" y="179177"/>
                  </a:lnTo>
                  <a:lnTo>
                    <a:pt x="135809" y="191043"/>
                  </a:lnTo>
                  <a:lnTo>
                    <a:pt x="152400" y="207818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Annotation19"/>
            <p:cNvSpPr/>
            <p:nvPr/>
          </p:nvSpPr>
          <p:spPr>
            <a:xfrm>
              <a:off x="5915890" y="4405745"/>
              <a:ext cx="180111" cy="180110"/>
            </a:xfrm>
            <a:custGeom>
              <a:avLst/>
              <a:gdLst/>
              <a:ahLst/>
              <a:cxnLst/>
              <a:rect l="0" t="0" r="0" b="0"/>
              <a:pathLst>
                <a:path w="180111" h="180110">
                  <a:moveTo>
                    <a:pt x="180110" y="0"/>
                  </a:moveTo>
                  <a:lnTo>
                    <a:pt x="154897" y="0"/>
                  </a:lnTo>
                  <a:lnTo>
                    <a:pt x="149405" y="4105"/>
                  </a:lnTo>
                  <a:lnTo>
                    <a:pt x="145785" y="7355"/>
                  </a:lnTo>
                  <a:lnTo>
                    <a:pt x="133553" y="19176"/>
                  </a:lnTo>
                  <a:lnTo>
                    <a:pt x="100614" y="51851"/>
                  </a:lnTo>
                  <a:lnTo>
                    <a:pt x="93246" y="60737"/>
                  </a:lnTo>
                  <a:lnTo>
                    <a:pt x="86794" y="69740"/>
                  </a:lnTo>
                  <a:lnTo>
                    <a:pt x="58024" y="113665"/>
                  </a:lnTo>
                  <a:lnTo>
                    <a:pt x="49459" y="123498"/>
                  </a:lnTo>
                  <a:lnTo>
                    <a:pt x="40669" y="131593"/>
                  </a:lnTo>
                  <a:lnTo>
                    <a:pt x="31731" y="138528"/>
                  </a:lnTo>
                  <a:lnTo>
                    <a:pt x="24233" y="146231"/>
                  </a:lnTo>
                  <a:lnTo>
                    <a:pt x="17695" y="154444"/>
                  </a:lnTo>
                  <a:lnTo>
                    <a:pt x="0" y="180109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Annotation20"/>
            <p:cNvSpPr/>
            <p:nvPr/>
          </p:nvSpPr>
          <p:spPr>
            <a:xfrm>
              <a:off x="6151417" y="4835236"/>
              <a:ext cx="235529" cy="221674"/>
            </a:xfrm>
            <a:custGeom>
              <a:avLst/>
              <a:gdLst/>
              <a:ahLst/>
              <a:cxnLst/>
              <a:rect l="0" t="0" r="0" b="0"/>
              <a:pathLst>
                <a:path w="235529" h="221674">
                  <a:moveTo>
                    <a:pt x="0" y="0"/>
                  </a:moveTo>
                  <a:lnTo>
                    <a:pt x="11930" y="0"/>
                  </a:lnTo>
                  <a:lnTo>
                    <a:pt x="17105" y="4105"/>
                  </a:lnTo>
                  <a:lnTo>
                    <a:pt x="20639" y="7355"/>
                  </a:lnTo>
                  <a:lnTo>
                    <a:pt x="28673" y="15070"/>
                  </a:lnTo>
                  <a:lnTo>
                    <a:pt x="60093" y="46253"/>
                  </a:lnTo>
                  <a:lnTo>
                    <a:pt x="66232" y="50847"/>
                  </a:lnTo>
                  <a:lnTo>
                    <a:pt x="73403" y="55449"/>
                  </a:lnTo>
                  <a:lnTo>
                    <a:pt x="81263" y="60057"/>
                  </a:lnTo>
                  <a:lnTo>
                    <a:pt x="88042" y="66208"/>
                  </a:lnTo>
                  <a:lnTo>
                    <a:pt x="94101" y="73387"/>
                  </a:lnTo>
                  <a:lnTo>
                    <a:pt x="99680" y="81252"/>
                  </a:lnTo>
                  <a:lnTo>
                    <a:pt x="104938" y="88035"/>
                  </a:lnTo>
                  <a:lnTo>
                    <a:pt x="109983" y="94096"/>
                  </a:lnTo>
                  <a:lnTo>
                    <a:pt x="114886" y="99676"/>
                  </a:lnTo>
                  <a:lnTo>
                    <a:pt x="121233" y="104936"/>
                  </a:lnTo>
                  <a:lnTo>
                    <a:pt x="128544" y="109981"/>
                  </a:lnTo>
                  <a:lnTo>
                    <a:pt x="136496" y="114885"/>
                  </a:lnTo>
                  <a:lnTo>
                    <a:pt x="143337" y="121232"/>
                  </a:lnTo>
                  <a:lnTo>
                    <a:pt x="149437" y="128542"/>
                  </a:lnTo>
                  <a:lnTo>
                    <a:pt x="155043" y="136495"/>
                  </a:lnTo>
                  <a:lnTo>
                    <a:pt x="160320" y="143336"/>
                  </a:lnTo>
                  <a:lnTo>
                    <a:pt x="165377" y="149436"/>
                  </a:lnTo>
                  <a:lnTo>
                    <a:pt x="170288" y="155042"/>
                  </a:lnTo>
                  <a:lnTo>
                    <a:pt x="175101" y="160319"/>
                  </a:lnTo>
                  <a:lnTo>
                    <a:pt x="184554" y="170287"/>
                  </a:lnTo>
                  <a:lnTo>
                    <a:pt x="189230" y="176640"/>
                  </a:lnTo>
                  <a:lnTo>
                    <a:pt x="193886" y="183953"/>
                  </a:lnTo>
                  <a:lnTo>
                    <a:pt x="198531" y="191909"/>
                  </a:lnTo>
                  <a:lnTo>
                    <a:pt x="203166" y="197211"/>
                  </a:lnTo>
                  <a:lnTo>
                    <a:pt x="207795" y="200747"/>
                  </a:lnTo>
                  <a:lnTo>
                    <a:pt x="212422" y="203104"/>
                  </a:lnTo>
                  <a:lnTo>
                    <a:pt x="217045" y="206215"/>
                  </a:lnTo>
                  <a:lnTo>
                    <a:pt x="221666" y="209828"/>
                  </a:lnTo>
                  <a:lnTo>
                    <a:pt x="235528" y="221673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Annotation21"/>
            <p:cNvSpPr/>
            <p:nvPr/>
          </p:nvSpPr>
          <p:spPr>
            <a:xfrm>
              <a:off x="6179127" y="4807527"/>
              <a:ext cx="221674" cy="263237"/>
            </a:xfrm>
            <a:custGeom>
              <a:avLst/>
              <a:gdLst/>
              <a:ahLst/>
              <a:cxnLst/>
              <a:rect l="0" t="0" r="0" b="0"/>
              <a:pathLst>
                <a:path w="221674" h="263237">
                  <a:moveTo>
                    <a:pt x="221673" y="0"/>
                  </a:moveTo>
                  <a:lnTo>
                    <a:pt x="209743" y="0"/>
                  </a:lnTo>
                  <a:lnTo>
                    <a:pt x="204568" y="4105"/>
                  </a:lnTo>
                  <a:lnTo>
                    <a:pt x="201033" y="7355"/>
                  </a:lnTo>
                  <a:lnTo>
                    <a:pt x="193000" y="15070"/>
                  </a:lnTo>
                  <a:lnTo>
                    <a:pt x="142296" y="65536"/>
                  </a:lnTo>
                  <a:lnTo>
                    <a:pt x="133349" y="76018"/>
                  </a:lnTo>
                  <a:lnTo>
                    <a:pt x="124305" y="87624"/>
                  </a:lnTo>
                  <a:lnTo>
                    <a:pt x="115197" y="99980"/>
                  </a:lnTo>
                  <a:lnTo>
                    <a:pt x="96867" y="126023"/>
                  </a:lnTo>
                  <a:lnTo>
                    <a:pt x="60014" y="180372"/>
                  </a:lnTo>
                  <a:lnTo>
                    <a:pt x="50785" y="192599"/>
                  </a:lnTo>
                  <a:lnTo>
                    <a:pt x="41553" y="203829"/>
                  </a:lnTo>
                  <a:lnTo>
                    <a:pt x="32321" y="214395"/>
                  </a:lnTo>
                  <a:lnTo>
                    <a:pt x="24626" y="224518"/>
                  </a:lnTo>
                  <a:lnTo>
                    <a:pt x="17956" y="234345"/>
                  </a:lnTo>
                  <a:lnTo>
                    <a:pt x="0" y="263236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Annotation22"/>
            <p:cNvSpPr/>
            <p:nvPr/>
          </p:nvSpPr>
          <p:spPr>
            <a:xfrm>
              <a:off x="5902036" y="5375563"/>
              <a:ext cx="193965" cy="249383"/>
            </a:xfrm>
            <a:custGeom>
              <a:avLst/>
              <a:gdLst/>
              <a:ahLst/>
              <a:cxnLst/>
              <a:rect l="0" t="0" r="0" b="0"/>
              <a:pathLst>
                <a:path w="193965" h="249383">
                  <a:moveTo>
                    <a:pt x="0" y="0"/>
                  </a:moveTo>
                  <a:lnTo>
                    <a:pt x="0" y="7355"/>
                  </a:lnTo>
                  <a:lnTo>
                    <a:pt x="1539" y="9522"/>
                  </a:lnTo>
                  <a:lnTo>
                    <a:pt x="4104" y="10966"/>
                  </a:lnTo>
                  <a:lnTo>
                    <a:pt x="11929" y="13284"/>
                  </a:lnTo>
                  <a:lnTo>
                    <a:pt x="17104" y="17706"/>
                  </a:lnTo>
                  <a:lnTo>
                    <a:pt x="24535" y="24803"/>
                  </a:lnTo>
                  <a:lnTo>
                    <a:pt x="32969" y="33088"/>
                  </a:lnTo>
                  <a:lnTo>
                    <a:pt x="38912" y="37453"/>
                  </a:lnTo>
                  <a:lnTo>
                    <a:pt x="45954" y="41902"/>
                  </a:lnTo>
                  <a:lnTo>
                    <a:pt x="53727" y="46407"/>
                  </a:lnTo>
                  <a:lnTo>
                    <a:pt x="60448" y="52490"/>
                  </a:lnTo>
                  <a:lnTo>
                    <a:pt x="66469" y="59623"/>
                  </a:lnTo>
                  <a:lnTo>
                    <a:pt x="72021" y="67458"/>
                  </a:lnTo>
                  <a:lnTo>
                    <a:pt x="77262" y="75760"/>
                  </a:lnTo>
                  <a:lnTo>
                    <a:pt x="82297" y="84373"/>
                  </a:lnTo>
                  <a:lnTo>
                    <a:pt x="87192" y="93194"/>
                  </a:lnTo>
                  <a:lnTo>
                    <a:pt x="93534" y="100614"/>
                  </a:lnTo>
                  <a:lnTo>
                    <a:pt x="100841" y="107100"/>
                  </a:lnTo>
                  <a:lnTo>
                    <a:pt x="108790" y="112964"/>
                  </a:lnTo>
                  <a:lnTo>
                    <a:pt x="115630" y="119952"/>
                  </a:lnTo>
                  <a:lnTo>
                    <a:pt x="121729" y="127689"/>
                  </a:lnTo>
                  <a:lnTo>
                    <a:pt x="127335" y="135926"/>
                  </a:lnTo>
                  <a:lnTo>
                    <a:pt x="132611" y="144496"/>
                  </a:lnTo>
                  <a:lnTo>
                    <a:pt x="137668" y="153288"/>
                  </a:lnTo>
                  <a:lnTo>
                    <a:pt x="147392" y="171268"/>
                  </a:lnTo>
                  <a:lnTo>
                    <a:pt x="156844" y="189521"/>
                  </a:lnTo>
                  <a:lnTo>
                    <a:pt x="161521" y="197159"/>
                  </a:lnTo>
                  <a:lnTo>
                    <a:pt x="166176" y="203791"/>
                  </a:lnTo>
                  <a:lnTo>
                    <a:pt x="170821" y="209752"/>
                  </a:lnTo>
                  <a:lnTo>
                    <a:pt x="175456" y="216804"/>
                  </a:lnTo>
                  <a:lnTo>
                    <a:pt x="180085" y="224585"/>
                  </a:lnTo>
                  <a:lnTo>
                    <a:pt x="193964" y="249382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Annotation23"/>
            <p:cNvSpPr/>
            <p:nvPr/>
          </p:nvSpPr>
          <p:spPr>
            <a:xfrm>
              <a:off x="5943600" y="5403272"/>
              <a:ext cx="166255" cy="207819"/>
            </a:xfrm>
            <a:custGeom>
              <a:avLst/>
              <a:gdLst/>
              <a:ahLst/>
              <a:cxnLst/>
              <a:rect l="0" t="0" r="0" b="0"/>
              <a:pathLst>
                <a:path w="166255" h="207819">
                  <a:moveTo>
                    <a:pt x="166254" y="0"/>
                  </a:moveTo>
                  <a:lnTo>
                    <a:pt x="158899" y="0"/>
                  </a:lnTo>
                  <a:lnTo>
                    <a:pt x="155193" y="1539"/>
                  </a:lnTo>
                  <a:lnTo>
                    <a:pt x="151183" y="4105"/>
                  </a:lnTo>
                  <a:lnTo>
                    <a:pt x="141041" y="11929"/>
                  </a:lnTo>
                  <a:lnTo>
                    <a:pt x="138670" y="15649"/>
                  </a:lnTo>
                  <a:lnTo>
                    <a:pt x="135550" y="21209"/>
                  </a:lnTo>
                  <a:lnTo>
                    <a:pt x="131929" y="27994"/>
                  </a:lnTo>
                  <a:lnTo>
                    <a:pt x="126438" y="35596"/>
                  </a:lnTo>
                  <a:lnTo>
                    <a:pt x="119698" y="43743"/>
                  </a:lnTo>
                  <a:lnTo>
                    <a:pt x="112125" y="52253"/>
                  </a:lnTo>
                  <a:lnTo>
                    <a:pt x="103999" y="62544"/>
                  </a:lnTo>
                  <a:lnTo>
                    <a:pt x="95502" y="74023"/>
                  </a:lnTo>
                  <a:lnTo>
                    <a:pt x="77851" y="99094"/>
                  </a:lnTo>
                  <a:lnTo>
                    <a:pt x="59744" y="125629"/>
                  </a:lnTo>
                  <a:lnTo>
                    <a:pt x="50604" y="137632"/>
                  </a:lnTo>
                  <a:lnTo>
                    <a:pt x="41433" y="148712"/>
                  </a:lnTo>
                  <a:lnTo>
                    <a:pt x="32240" y="159178"/>
                  </a:lnTo>
                  <a:lnTo>
                    <a:pt x="24572" y="169234"/>
                  </a:lnTo>
                  <a:lnTo>
                    <a:pt x="17920" y="179016"/>
                  </a:lnTo>
                  <a:lnTo>
                    <a:pt x="0" y="207818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Annotation24"/>
            <p:cNvSpPr/>
            <p:nvPr/>
          </p:nvSpPr>
          <p:spPr>
            <a:xfrm>
              <a:off x="4419600" y="5347854"/>
              <a:ext cx="221673" cy="138547"/>
            </a:xfrm>
            <a:custGeom>
              <a:avLst/>
              <a:gdLst/>
              <a:ahLst/>
              <a:cxnLst/>
              <a:rect l="0" t="0" r="0" b="0"/>
              <a:pathLst>
                <a:path w="221673" h="138547">
                  <a:moveTo>
                    <a:pt x="0" y="0"/>
                  </a:moveTo>
                  <a:lnTo>
                    <a:pt x="7354" y="7355"/>
                  </a:lnTo>
                  <a:lnTo>
                    <a:pt x="11060" y="9522"/>
                  </a:lnTo>
                  <a:lnTo>
                    <a:pt x="15070" y="10966"/>
                  </a:lnTo>
                  <a:lnTo>
                    <a:pt x="19283" y="11928"/>
                  </a:lnTo>
                  <a:lnTo>
                    <a:pt x="23631" y="14110"/>
                  </a:lnTo>
                  <a:lnTo>
                    <a:pt x="28069" y="17103"/>
                  </a:lnTo>
                  <a:lnTo>
                    <a:pt x="32567" y="20639"/>
                  </a:lnTo>
                  <a:lnTo>
                    <a:pt x="37105" y="24535"/>
                  </a:lnTo>
                  <a:lnTo>
                    <a:pt x="41669" y="28671"/>
                  </a:lnTo>
                  <a:lnTo>
                    <a:pt x="50847" y="37373"/>
                  </a:lnTo>
                  <a:lnTo>
                    <a:pt x="60057" y="46372"/>
                  </a:lnTo>
                  <a:lnTo>
                    <a:pt x="66207" y="50927"/>
                  </a:lnTo>
                  <a:lnTo>
                    <a:pt x="73387" y="55503"/>
                  </a:lnTo>
                  <a:lnTo>
                    <a:pt x="81252" y="60093"/>
                  </a:lnTo>
                  <a:lnTo>
                    <a:pt x="88034" y="64692"/>
                  </a:lnTo>
                  <a:lnTo>
                    <a:pt x="94095" y="69298"/>
                  </a:lnTo>
                  <a:lnTo>
                    <a:pt x="99675" y="73908"/>
                  </a:lnTo>
                  <a:lnTo>
                    <a:pt x="106474" y="78520"/>
                  </a:lnTo>
                  <a:lnTo>
                    <a:pt x="114086" y="83135"/>
                  </a:lnTo>
                  <a:lnTo>
                    <a:pt x="122239" y="87751"/>
                  </a:lnTo>
                  <a:lnTo>
                    <a:pt x="139508" y="96984"/>
                  </a:lnTo>
                  <a:lnTo>
                    <a:pt x="148423" y="101601"/>
                  </a:lnTo>
                  <a:lnTo>
                    <a:pt x="155906" y="104680"/>
                  </a:lnTo>
                  <a:lnTo>
                    <a:pt x="162434" y="106732"/>
                  </a:lnTo>
                  <a:lnTo>
                    <a:pt x="168326" y="108100"/>
                  </a:lnTo>
                  <a:lnTo>
                    <a:pt x="173793" y="110551"/>
                  </a:lnTo>
                  <a:lnTo>
                    <a:pt x="178977" y="113725"/>
                  </a:lnTo>
                  <a:lnTo>
                    <a:pt x="183972" y="117381"/>
                  </a:lnTo>
                  <a:lnTo>
                    <a:pt x="188841" y="121357"/>
                  </a:lnTo>
                  <a:lnTo>
                    <a:pt x="193628" y="125547"/>
                  </a:lnTo>
                  <a:lnTo>
                    <a:pt x="198358" y="129880"/>
                  </a:lnTo>
                  <a:lnTo>
                    <a:pt x="203050" y="132768"/>
                  </a:lnTo>
                  <a:lnTo>
                    <a:pt x="207718" y="134694"/>
                  </a:lnTo>
                  <a:lnTo>
                    <a:pt x="221672" y="138546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Annotation25"/>
            <p:cNvSpPr/>
            <p:nvPr/>
          </p:nvSpPr>
          <p:spPr>
            <a:xfrm>
              <a:off x="4419600" y="5250872"/>
              <a:ext cx="235528" cy="332510"/>
            </a:xfrm>
            <a:custGeom>
              <a:avLst/>
              <a:gdLst/>
              <a:ahLst/>
              <a:cxnLst/>
              <a:rect l="0" t="0" r="0" b="0"/>
              <a:pathLst>
                <a:path w="235528" h="332510">
                  <a:moveTo>
                    <a:pt x="235527" y="0"/>
                  </a:moveTo>
                  <a:lnTo>
                    <a:pt x="228172" y="0"/>
                  </a:lnTo>
                  <a:lnTo>
                    <a:pt x="226005" y="1539"/>
                  </a:lnTo>
                  <a:lnTo>
                    <a:pt x="224561" y="4105"/>
                  </a:lnTo>
                  <a:lnTo>
                    <a:pt x="223598" y="7355"/>
                  </a:lnTo>
                  <a:lnTo>
                    <a:pt x="218423" y="15071"/>
                  </a:lnTo>
                  <a:lnTo>
                    <a:pt x="214888" y="19283"/>
                  </a:lnTo>
                  <a:lnTo>
                    <a:pt x="210992" y="23632"/>
                  </a:lnTo>
                  <a:lnTo>
                    <a:pt x="202558" y="32568"/>
                  </a:lnTo>
                  <a:lnTo>
                    <a:pt x="198153" y="40184"/>
                  </a:lnTo>
                  <a:lnTo>
                    <a:pt x="193678" y="49880"/>
                  </a:lnTo>
                  <a:lnTo>
                    <a:pt x="189155" y="60963"/>
                  </a:lnTo>
                  <a:lnTo>
                    <a:pt x="183060" y="71430"/>
                  </a:lnTo>
                  <a:lnTo>
                    <a:pt x="175919" y="81487"/>
                  </a:lnTo>
                  <a:lnTo>
                    <a:pt x="168079" y="91270"/>
                  </a:lnTo>
                  <a:lnTo>
                    <a:pt x="161313" y="102410"/>
                  </a:lnTo>
                  <a:lnTo>
                    <a:pt x="155263" y="114455"/>
                  </a:lnTo>
                  <a:lnTo>
                    <a:pt x="149690" y="127103"/>
                  </a:lnTo>
                  <a:lnTo>
                    <a:pt x="142896" y="140154"/>
                  </a:lnTo>
                  <a:lnTo>
                    <a:pt x="135289" y="153472"/>
                  </a:lnTo>
                  <a:lnTo>
                    <a:pt x="127137" y="166970"/>
                  </a:lnTo>
                  <a:lnTo>
                    <a:pt x="109871" y="194281"/>
                  </a:lnTo>
                  <a:lnTo>
                    <a:pt x="73700" y="249444"/>
                  </a:lnTo>
                  <a:lnTo>
                    <a:pt x="64527" y="261739"/>
                  </a:lnTo>
                  <a:lnTo>
                    <a:pt x="55333" y="273014"/>
                  </a:lnTo>
                  <a:lnTo>
                    <a:pt x="46125" y="283609"/>
                  </a:lnTo>
                  <a:lnTo>
                    <a:pt x="36907" y="293752"/>
                  </a:lnTo>
                  <a:lnTo>
                    <a:pt x="0" y="332509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Annotation26"/>
            <p:cNvSpPr/>
            <p:nvPr/>
          </p:nvSpPr>
          <p:spPr>
            <a:xfrm>
              <a:off x="3685309" y="4572000"/>
              <a:ext cx="1427019" cy="415622"/>
            </a:xfrm>
            <a:custGeom>
              <a:avLst/>
              <a:gdLst/>
              <a:ahLst/>
              <a:cxnLst/>
              <a:rect l="0" t="0" r="0" b="0"/>
              <a:pathLst>
                <a:path w="1427019" h="415622">
                  <a:moveTo>
                    <a:pt x="1427018" y="0"/>
                  </a:moveTo>
                  <a:lnTo>
                    <a:pt x="1419663" y="0"/>
                  </a:lnTo>
                  <a:lnTo>
                    <a:pt x="1417496" y="1539"/>
                  </a:lnTo>
                  <a:lnTo>
                    <a:pt x="1416052" y="4104"/>
                  </a:lnTo>
                  <a:lnTo>
                    <a:pt x="1413734" y="11928"/>
                  </a:lnTo>
                  <a:lnTo>
                    <a:pt x="1412004" y="12570"/>
                  </a:lnTo>
                  <a:lnTo>
                    <a:pt x="1387965" y="13804"/>
                  </a:lnTo>
                  <a:lnTo>
                    <a:pt x="1366391" y="13850"/>
                  </a:lnTo>
                  <a:lnTo>
                    <a:pt x="1363509" y="15390"/>
                  </a:lnTo>
                  <a:lnTo>
                    <a:pt x="1361587" y="17957"/>
                  </a:lnTo>
                  <a:lnTo>
                    <a:pt x="1360307" y="21208"/>
                  </a:lnTo>
                  <a:lnTo>
                    <a:pt x="1357913" y="23375"/>
                  </a:lnTo>
                  <a:lnTo>
                    <a:pt x="1354778" y="24819"/>
                  </a:lnTo>
                  <a:lnTo>
                    <a:pt x="1347190" y="26424"/>
                  </a:lnTo>
                  <a:lnTo>
                    <a:pt x="1323441" y="27658"/>
                  </a:lnTo>
                  <a:lnTo>
                    <a:pt x="1319481" y="29214"/>
                  </a:lnTo>
                  <a:lnTo>
                    <a:pt x="1304890" y="39633"/>
                  </a:lnTo>
                  <a:lnTo>
                    <a:pt x="1299361" y="40705"/>
                  </a:lnTo>
                  <a:lnTo>
                    <a:pt x="1283268" y="41393"/>
                  </a:lnTo>
                  <a:lnTo>
                    <a:pt x="1278845" y="42990"/>
                  </a:lnTo>
                  <a:lnTo>
                    <a:pt x="1265265" y="51051"/>
                  </a:lnTo>
                  <a:lnTo>
                    <a:pt x="1249630" y="54843"/>
                  </a:lnTo>
                  <a:lnTo>
                    <a:pt x="1227863" y="55367"/>
                  </a:lnTo>
                  <a:lnTo>
                    <a:pt x="1223437" y="56923"/>
                  </a:lnTo>
                  <a:lnTo>
                    <a:pt x="1209850" y="64929"/>
                  </a:lnTo>
                  <a:lnTo>
                    <a:pt x="1200677" y="67342"/>
                  </a:lnTo>
                  <a:lnTo>
                    <a:pt x="1186857" y="68700"/>
                  </a:lnTo>
                  <a:lnTo>
                    <a:pt x="1182244" y="70430"/>
                  </a:lnTo>
                  <a:lnTo>
                    <a:pt x="1168397" y="78680"/>
                  </a:lnTo>
                  <a:lnTo>
                    <a:pt x="1152663" y="82541"/>
                  </a:lnTo>
                  <a:lnTo>
                    <a:pt x="1143383" y="82953"/>
                  </a:lnTo>
                  <a:lnTo>
                    <a:pt x="1139406" y="84551"/>
                  </a:lnTo>
                  <a:lnTo>
                    <a:pt x="1126455" y="92614"/>
                  </a:lnTo>
                  <a:lnTo>
                    <a:pt x="1117430" y="95040"/>
                  </a:lnTo>
                  <a:lnTo>
                    <a:pt x="1076032" y="96931"/>
                  </a:lnTo>
                  <a:lnTo>
                    <a:pt x="1048327" y="96977"/>
                  </a:lnTo>
                  <a:lnTo>
                    <a:pt x="1045248" y="98518"/>
                  </a:lnTo>
                  <a:lnTo>
                    <a:pt x="1043195" y="101084"/>
                  </a:lnTo>
                  <a:lnTo>
                    <a:pt x="1041827" y="104335"/>
                  </a:lnTo>
                  <a:lnTo>
                    <a:pt x="1039375" y="106502"/>
                  </a:lnTo>
                  <a:lnTo>
                    <a:pt x="1036202" y="107946"/>
                  </a:lnTo>
                  <a:lnTo>
                    <a:pt x="1028570" y="109552"/>
                  </a:lnTo>
                  <a:lnTo>
                    <a:pt x="992858" y="110785"/>
                  </a:lnTo>
                  <a:lnTo>
                    <a:pt x="988257" y="112342"/>
                  </a:lnTo>
                  <a:lnTo>
                    <a:pt x="974426" y="120347"/>
                  </a:lnTo>
                  <a:lnTo>
                    <a:pt x="965195" y="122760"/>
                  </a:lnTo>
                  <a:lnTo>
                    <a:pt x="923636" y="124640"/>
                  </a:lnTo>
                  <a:lnTo>
                    <a:pt x="919018" y="126196"/>
                  </a:lnTo>
                  <a:lnTo>
                    <a:pt x="905163" y="134202"/>
                  </a:lnTo>
                  <a:lnTo>
                    <a:pt x="895927" y="136615"/>
                  </a:lnTo>
                  <a:lnTo>
                    <a:pt x="868218" y="138375"/>
                  </a:lnTo>
                  <a:lnTo>
                    <a:pt x="863600" y="139972"/>
                  </a:lnTo>
                  <a:lnTo>
                    <a:pt x="849745" y="148033"/>
                  </a:lnTo>
                  <a:lnTo>
                    <a:pt x="834009" y="151824"/>
                  </a:lnTo>
                  <a:lnTo>
                    <a:pt x="824728" y="152229"/>
                  </a:lnTo>
                  <a:lnTo>
                    <a:pt x="820752" y="153825"/>
                  </a:lnTo>
                  <a:lnTo>
                    <a:pt x="807801" y="161887"/>
                  </a:lnTo>
                  <a:lnTo>
                    <a:pt x="798776" y="164313"/>
                  </a:lnTo>
                  <a:lnTo>
                    <a:pt x="771221" y="166084"/>
                  </a:lnTo>
                  <a:lnTo>
                    <a:pt x="766608" y="167680"/>
                  </a:lnTo>
                  <a:lnTo>
                    <a:pt x="752760" y="175742"/>
                  </a:lnTo>
                  <a:lnTo>
                    <a:pt x="743525" y="178168"/>
                  </a:lnTo>
                  <a:lnTo>
                    <a:pt x="729672" y="179534"/>
                  </a:lnTo>
                  <a:lnTo>
                    <a:pt x="725054" y="181264"/>
                  </a:lnTo>
                  <a:lnTo>
                    <a:pt x="711200" y="189516"/>
                  </a:lnTo>
                  <a:lnTo>
                    <a:pt x="701963" y="191987"/>
                  </a:lnTo>
                  <a:lnTo>
                    <a:pt x="674254" y="193790"/>
                  </a:lnTo>
                  <a:lnTo>
                    <a:pt x="669636" y="195387"/>
                  </a:lnTo>
                  <a:lnTo>
                    <a:pt x="655781" y="203450"/>
                  </a:lnTo>
                  <a:lnTo>
                    <a:pt x="646545" y="205876"/>
                  </a:lnTo>
                  <a:lnTo>
                    <a:pt x="632690" y="207243"/>
                  </a:lnTo>
                  <a:lnTo>
                    <a:pt x="628072" y="208974"/>
                  </a:lnTo>
                  <a:lnTo>
                    <a:pt x="614218" y="217225"/>
                  </a:lnTo>
                  <a:lnTo>
                    <a:pt x="604981" y="219696"/>
                  </a:lnTo>
                  <a:lnTo>
                    <a:pt x="577272" y="221499"/>
                  </a:lnTo>
                  <a:lnTo>
                    <a:pt x="572654" y="223096"/>
                  </a:lnTo>
                  <a:lnTo>
                    <a:pt x="558800" y="231159"/>
                  </a:lnTo>
                  <a:lnTo>
                    <a:pt x="549563" y="233586"/>
                  </a:lnTo>
                  <a:lnTo>
                    <a:pt x="535708" y="234952"/>
                  </a:lnTo>
                  <a:lnTo>
                    <a:pt x="531091" y="236683"/>
                  </a:lnTo>
                  <a:lnTo>
                    <a:pt x="517236" y="244935"/>
                  </a:lnTo>
                  <a:lnTo>
                    <a:pt x="503381" y="249603"/>
                  </a:lnTo>
                  <a:lnTo>
                    <a:pt x="489527" y="258512"/>
                  </a:lnTo>
                  <a:lnTo>
                    <a:pt x="480290" y="261137"/>
                  </a:lnTo>
                  <a:lnTo>
                    <a:pt x="452581" y="263051"/>
                  </a:lnTo>
                  <a:lnTo>
                    <a:pt x="447963" y="264652"/>
                  </a:lnTo>
                  <a:lnTo>
                    <a:pt x="434109" y="272721"/>
                  </a:lnTo>
                  <a:lnTo>
                    <a:pt x="424872" y="275148"/>
                  </a:lnTo>
                  <a:lnTo>
                    <a:pt x="397163" y="276919"/>
                  </a:lnTo>
                  <a:lnTo>
                    <a:pt x="392545" y="278516"/>
                  </a:lnTo>
                  <a:lnTo>
                    <a:pt x="378691" y="286578"/>
                  </a:lnTo>
                  <a:lnTo>
                    <a:pt x="369454" y="289004"/>
                  </a:lnTo>
                  <a:lnTo>
                    <a:pt x="327890" y="290895"/>
                  </a:lnTo>
                  <a:lnTo>
                    <a:pt x="323273" y="292451"/>
                  </a:lnTo>
                  <a:lnTo>
                    <a:pt x="309418" y="300456"/>
                  </a:lnTo>
                  <a:lnTo>
                    <a:pt x="293682" y="304227"/>
                  </a:lnTo>
                  <a:lnTo>
                    <a:pt x="280425" y="314208"/>
                  </a:lnTo>
                  <a:lnTo>
                    <a:pt x="271902" y="316678"/>
                  </a:lnTo>
                  <a:lnTo>
                    <a:pt x="230894" y="318603"/>
                  </a:lnTo>
                  <a:lnTo>
                    <a:pt x="217050" y="318639"/>
                  </a:lnTo>
                  <a:lnTo>
                    <a:pt x="212433" y="320183"/>
                  </a:lnTo>
                  <a:lnTo>
                    <a:pt x="198581" y="328172"/>
                  </a:lnTo>
                  <a:lnTo>
                    <a:pt x="189345" y="330581"/>
                  </a:lnTo>
                  <a:lnTo>
                    <a:pt x="147211" y="332494"/>
                  </a:lnTo>
                  <a:lnTo>
                    <a:pt x="142783" y="334038"/>
                  </a:lnTo>
                  <a:lnTo>
                    <a:pt x="129196" y="342027"/>
                  </a:lnTo>
                  <a:lnTo>
                    <a:pt x="113557" y="345792"/>
                  </a:lnTo>
                  <a:lnTo>
                    <a:pt x="69910" y="346362"/>
                  </a:lnTo>
                  <a:lnTo>
                    <a:pt x="55418" y="346363"/>
                  </a:lnTo>
                  <a:lnTo>
                    <a:pt x="76057" y="346363"/>
                  </a:lnTo>
                  <a:lnTo>
                    <a:pt x="78413" y="347902"/>
                  </a:lnTo>
                  <a:lnTo>
                    <a:pt x="79984" y="350468"/>
                  </a:lnTo>
                  <a:lnTo>
                    <a:pt x="81032" y="353718"/>
                  </a:lnTo>
                  <a:lnTo>
                    <a:pt x="83270" y="355885"/>
                  </a:lnTo>
                  <a:lnTo>
                    <a:pt x="86301" y="357329"/>
                  </a:lnTo>
                  <a:lnTo>
                    <a:pt x="89861" y="358292"/>
                  </a:lnTo>
                  <a:lnTo>
                    <a:pt x="97922" y="363466"/>
                  </a:lnTo>
                  <a:lnTo>
                    <a:pt x="108285" y="371977"/>
                  </a:lnTo>
                  <a:lnTo>
                    <a:pt x="113807" y="373141"/>
                  </a:lnTo>
                  <a:lnTo>
                    <a:pt x="117435" y="373452"/>
                  </a:lnTo>
                  <a:lnTo>
                    <a:pt x="121393" y="375198"/>
                  </a:lnTo>
                  <a:lnTo>
                    <a:pt x="135982" y="385946"/>
                  </a:lnTo>
                  <a:lnTo>
                    <a:pt x="141511" y="387046"/>
                  </a:lnTo>
                  <a:lnTo>
                    <a:pt x="145140" y="387340"/>
                  </a:lnTo>
                  <a:lnTo>
                    <a:pt x="149099" y="389075"/>
                  </a:lnTo>
                  <a:lnTo>
                    <a:pt x="162027" y="397333"/>
                  </a:lnTo>
                  <a:lnTo>
                    <a:pt x="171046" y="399804"/>
                  </a:lnTo>
                  <a:lnTo>
                    <a:pt x="184778" y="401196"/>
                  </a:lnTo>
                  <a:lnTo>
                    <a:pt x="189379" y="402930"/>
                  </a:lnTo>
                  <a:lnTo>
                    <a:pt x="203209" y="411187"/>
                  </a:lnTo>
                  <a:lnTo>
                    <a:pt x="220862" y="415462"/>
                  </a:lnTo>
                  <a:lnTo>
                    <a:pt x="233530" y="415621"/>
                  </a:lnTo>
                  <a:lnTo>
                    <a:pt x="234195" y="414086"/>
                  </a:lnTo>
                  <a:lnTo>
                    <a:pt x="235512" y="401950"/>
                  </a:lnTo>
                  <a:lnTo>
                    <a:pt x="222243" y="401785"/>
                  </a:lnTo>
                  <a:lnTo>
                    <a:pt x="214486" y="394427"/>
                  </a:lnTo>
                  <a:lnTo>
                    <a:pt x="209185" y="392260"/>
                  </a:lnTo>
                  <a:lnTo>
                    <a:pt x="188553" y="387671"/>
                  </a:lnTo>
                  <a:lnTo>
                    <a:pt x="177191" y="381142"/>
                  </a:lnTo>
                  <a:lnTo>
                    <a:pt x="162140" y="368812"/>
                  </a:lnTo>
                  <a:lnTo>
                    <a:pt x="157354" y="365947"/>
                  </a:lnTo>
                  <a:lnTo>
                    <a:pt x="143263" y="360376"/>
                  </a:lnTo>
                  <a:lnTo>
                    <a:pt x="129338" y="351199"/>
                  </a:lnTo>
                  <a:lnTo>
                    <a:pt x="120085" y="348513"/>
                  </a:lnTo>
                  <a:lnTo>
                    <a:pt x="106221" y="347000"/>
                  </a:lnTo>
                  <a:lnTo>
                    <a:pt x="101602" y="345248"/>
                  </a:lnTo>
                  <a:lnTo>
                    <a:pt x="87745" y="336967"/>
                  </a:lnTo>
                  <a:lnTo>
                    <a:pt x="78509" y="334490"/>
                  </a:lnTo>
                  <a:lnTo>
                    <a:pt x="64654" y="333096"/>
                  </a:lnTo>
                  <a:lnTo>
                    <a:pt x="61575" y="331361"/>
                  </a:lnTo>
                  <a:lnTo>
                    <a:pt x="59523" y="328664"/>
                  </a:lnTo>
                  <a:lnTo>
                    <a:pt x="58155" y="325328"/>
                  </a:lnTo>
                  <a:lnTo>
                    <a:pt x="55703" y="323103"/>
                  </a:lnTo>
                  <a:lnTo>
                    <a:pt x="52529" y="321620"/>
                  </a:lnTo>
                  <a:lnTo>
                    <a:pt x="44897" y="319972"/>
                  </a:lnTo>
                  <a:lnTo>
                    <a:pt x="21115" y="318705"/>
                  </a:lnTo>
                  <a:lnTo>
                    <a:pt x="18694" y="317149"/>
                  </a:lnTo>
                  <a:lnTo>
                    <a:pt x="17081" y="314572"/>
                  </a:lnTo>
                  <a:lnTo>
                    <a:pt x="16005" y="311315"/>
                  </a:lnTo>
                  <a:lnTo>
                    <a:pt x="13749" y="309143"/>
                  </a:lnTo>
                  <a:lnTo>
                    <a:pt x="10705" y="307695"/>
                  </a:lnTo>
                  <a:lnTo>
                    <a:pt x="0" y="304800"/>
                  </a:lnTo>
                  <a:lnTo>
                    <a:pt x="0" y="290960"/>
                  </a:lnTo>
                  <a:lnTo>
                    <a:pt x="11928" y="290946"/>
                  </a:lnTo>
                  <a:lnTo>
                    <a:pt x="25614" y="279016"/>
                  </a:lnTo>
                  <a:lnTo>
                    <a:pt x="30883" y="277946"/>
                  </a:lnTo>
                  <a:lnTo>
                    <a:pt x="39453" y="277259"/>
                  </a:lnTo>
                  <a:lnTo>
                    <a:pt x="52207" y="267602"/>
                  </a:lnTo>
                  <a:lnTo>
                    <a:pt x="66721" y="263811"/>
                  </a:lnTo>
                  <a:lnTo>
                    <a:pt x="75871" y="263406"/>
                  </a:lnTo>
                  <a:lnTo>
                    <a:pt x="78289" y="261810"/>
                  </a:lnTo>
                  <a:lnTo>
                    <a:pt x="79902" y="259207"/>
                  </a:lnTo>
                  <a:lnTo>
                    <a:pt x="80977" y="255931"/>
                  </a:lnTo>
                  <a:lnTo>
                    <a:pt x="83233" y="253748"/>
                  </a:lnTo>
                  <a:lnTo>
                    <a:pt x="86276" y="252292"/>
                  </a:lnTo>
                  <a:lnTo>
                    <a:pt x="89845" y="251322"/>
                  </a:lnTo>
                  <a:lnTo>
                    <a:pt x="97915" y="246139"/>
                  </a:lnTo>
                  <a:lnTo>
                    <a:pt x="108283" y="237623"/>
                  </a:lnTo>
                  <a:lnTo>
                    <a:pt x="113807" y="236459"/>
                  </a:lnTo>
                  <a:lnTo>
                    <a:pt x="117435" y="236148"/>
                  </a:lnTo>
                  <a:lnTo>
                    <a:pt x="121393" y="234401"/>
                  </a:lnTo>
                  <a:lnTo>
                    <a:pt x="134318" y="226128"/>
                  </a:lnTo>
                  <a:lnTo>
                    <a:pt x="143337" y="223653"/>
                  </a:lnTo>
                  <a:lnTo>
                    <a:pt x="146358" y="221453"/>
                  </a:lnTo>
                  <a:lnTo>
                    <a:pt x="148372" y="218447"/>
                  </a:lnTo>
                  <a:lnTo>
                    <a:pt x="149714" y="214904"/>
                  </a:lnTo>
                  <a:lnTo>
                    <a:pt x="152149" y="212542"/>
                  </a:lnTo>
                  <a:lnTo>
                    <a:pt x="155311" y="210967"/>
                  </a:lnTo>
                  <a:lnTo>
                    <a:pt x="158959" y="209917"/>
                  </a:lnTo>
                  <a:lnTo>
                    <a:pt x="167117" y="204646"/>
                  </a:lnTo>
                  <a:lnTo>
                    <a:pt x="179937" y="193830"/>
                  </a:lnTo>
                  <a:lnTo>
                    <a:pt x="191812" y="182219"/>
                  </a:lnTo>
                  <a:lnTo>
                    <a:pt x="194068" y="181516"/>
                  </a:lnTo>
                  <a:lnTo>
                    <a:pt x="219120" y="180163"/>
                  </a:lnTo>
                  <a:lnTo>
                    <a:pt x="224643" y="176028"/>
                  </a:lnTo>
                  <a:lnTo>
                    <a:pt x="233377" y="168185"/>
                  </a:lnTo>
                  <a:lnTo>
                    <a:pt x="238676" y="167112"/>
                  </a:lnTo>
                  <a:lnTo>
                    <a:pt x="263236" y="166254"/>
                  </a:lnTo>
                  <a:lnTo>
                    <a:pt x="263236" y="178182"/>
                  </a:lnTo>
                  <a:lnTo>
                    <a:pt x="261696" y="178825"/>
                  </a:lnTo>
                  <a:lnTo>
                    <a:pt x="255881" y="179538"/>
                  </a:lnTo>
                  <a:lnTo>
                    <a:pt x="253714" y="181268"/>
                  </a:lnTo>
                  <a:lnTo>
                    <a:pt x="252270" y="183960"/>
                  </a:lnTo>
                  <a:lnTo>
                    <a:pt x="250665" y="191057"/>
                  </a:lnTo>
                  <a:lnTo>
                    <a:pt x="249952" y="199342"/>
                  </a:lnTo>
                  <a:lnTo>
                    <a:pt x="251301" y="202167"/>
                  </a:lnTo>
                  <a:lnTo>
                    <a:pt x="253740" y="204051"/>
                  </a:lnTo>
                  <a:lnTo>
                    <a:pt x="256905" y="205306"/>
                  </a:lnTo>
                  <a:lnTo>
                    <a:pt x="259015" y="207683"/>
                  </a:lnTo>
                  <a:lnTo>
                    <a:pt x="260422" y="210806"/>
                  </a:lnTo>
                  <a:lnTo>
                    <a:pt x="261985" y="218382"/>
                  </a:lnTo>
                  <a:lnTo>
                    <a:pt x="262865" y="231302"/>
                  </a:lnTo>
                  <a:lnTo>
                    <a:pt x="263072" y="240320"/>
                  </a:lnTo>
                  <a:lnTo>
                    <a:pt x="263236" y="318599"/>
                  </a:lnTo>
                  <a:lnTo>
                    <a:pt x="263236" y="285685"/>
                  </a:lnTo>
                  <a:lnTo>
                    <a:pt x="261696" y="281280"/>
                  </a:lnTo>
                  <a:lnTo>
                    <a:pt x="255881" y="272282"/>
                  </a:lnTo>
                  <a:lnTo>
                    <a:pt x="252270" y="263151"/>
                  </a:lnTo>
                  <a:lnTo>
                    <a:pt x="249126" y="252422"/>
                  </a:lnTo>
                  <a:lnTo>
                    <a:pt x="246132" y="245251"/>
                  </a:lnTo>
                  <a:lnTo>
                    <a:pt x="242597" y="237392"/>
                  </a:lnTo>
                  <a:lnTo>
                    <a:pt x="234564" y="224554"/>
                  </a:lnTo>
                  <a:lnTo>
                    <a:pt x="230267" y="218975"/>
                  </a:lnTo>
                  <a:lnTo>
                    <a:pt x="225492" y="208672"/>
                  </a:lnTo>
                  <a:lnTo>
                    <a:pt x="223370" y="198961"/>
                  </a:lnTo>
                  <a:lnTo>
                    <a:pt x="222427" y="189514"/>
                  </a:lnTo>
                  <a:lnTo>
                    <a:pt x="222007" y="180183"/>
                  </a:lnTo>
                  <a:lnTo>
                    <a:pt x="221896" y="175540"/>
                  </a:lnTo>
                  <a:lnTo>
                    <a:pt x="220282" y="172445"/>
                  </a:lnTo>
                  <a:lnTo>
                    <a:pt x="217667" y="170381"/>
                  </a:lnTo>
                  <a:lnTo>
                    <a:pt x="208394" y="166496"/>
                  </a:lnTo>
                  <a:lnTo>
                    <a:pt x="207868" y="178204"/>
                  </a:lnTo>
                  <a:lnTo>
                    <a:pt x="207833" y="186899"/>
                  </a:lnTo>
                  <a:lnTo>
                    <a:pt x="209367" y="190793"/>
                  </a:lnTo>
                  <a:lnTo>
                    <a:pt x="217342" y="203629"/>
                  </a:lnTo>
                  <a:lnTo>
                    <a:pt x="219747" y="212626"/>
                  </a:lnTo>
                  <a:lnTo>
                    <a:pt x="220817" y="221757"/>
                  </a:lnTo>
                  <a:lnTo>
                    <a:pt x="221292" y="230946"/>
                  </a:lnTo>
                  <a:lnTo>
                    <a:pt x="221504" y="240162"/>
                  </a:lnTo>
                  <a:lnTo>
                    <a:pt x="223099" y="243235"/>
                  </a:lnTo>
                  <a:lnTo>
                    <a:pt x="225703" y="245283"/>
                  </a:lnTo>
                  <a:lnTo>
                    <a:pt x="235356" y="249310"/>
                  </a:lnTo>
                  <a:lnTo>
                    <a:pt x="228121" y="249360"/>
                  </a:lnTo>
                  <a:lnTo>
                    <a:pt x="225972" y="247828"/>
                  </a:lnTo>
                  <a:lnTo>
                    <a:pt x="224539" y="245266"/>
                  </a:lnTo>
                  <a:lnTo>
                    <a:pt x="223583" y="242020"/>
                  </a:lnTo>
                  <a:lnTo>
                    <a:pt x="218417" y="234307"/>
                  </a:lnTo>
                  <a:lnTo>
                    <a:pt x="210989" y="225749"/>
                  </a:lnTo>
                  <a:lnTo>
                    <a:pt x="202556" y="216813"/>
                  </a:lnTo>
                  <a:lnTo>
                    <a:pt x="175434" y="189324"/>
                  </a:lnTo>
                  <a:lnTo>
                    <a:pt x="170835" y="186252"/>
                  </a:lnTo>
                  <a:lnTo>
                    <a:pt x="161619" y="182839"/>
                  </a:lnTo>
                  <a:lnTo>
                    <a:pt x="139355" y="180180"/>
                  </a:lnTo>
                  <a:lnTo>
                    <a:pt x="138785" y="187484"/>
                  </a:lnTo>
                  <a:lnTo>
                    <a:pt x="140245" y="191184"/>
                  </a:lnTo>
                  <a:lnTo>
                    <a:pt x="149653" y="203744"/>
                  </a:lnTo>
                  <a:lnTo>
                    <a:pt x="157850" y="212678"/>
                  </a:lnTo>
                  <a:lnTo>
                    <a:pt x="162191" y="218755"/>
                  </a:lnTo>
                  <a:lnTo>
                    <a:pt x="166624" y="225885"/>
                  </a:lnTo>
                  <a:lnTo>
                    <a:pt x="171119" y="233717"/>
                  </a:lnTo>
                  <a:lnTo>
                    <a:pt x="180219" y="246525"/>
                  </a:lnTo>
                  <a:lnTo>
                    <a:pt x="184800" y="252095"/>
                  </a:lnTo>
                  <a:lnTo>
                    <a:pt x="189394" y="255809"/>
                  </a:lnTo>
                  <a:lnTo>
                    <a:pt x="193996" y="258284"/>
                  </a:lnTo>
                  <a:lnTo>
                    <a:pt x="198603" y="259935"/>
                  </a:lnTo>
                  <a:lnTo>
                    <a:pt x="201675" y="262575"/>
                  </a:lnTo>
                  <a:lnTo>
                    <a:pt x="203722" y="265874"/>
                  </a:lnTo>
                  <a:lnTo>
                    <a:pt x="207747" y="276896"/>
                  </a:lnTo>
                  <a:lnTo>
                    <a:pt x="200442" y="269678"/>
                  </a:lnTo>
                  <a:lnTo>
                    <a:pt x="196743" y="267530"/>
                  </a:lnTo>
                  <a:lnTo>
                    <a:pt x="184182" y="262969"/>
                  </a:lnTo>
                  <a:lnTo>
                    <a:pt x="170711" y="254091"/>
                  </a:lnTo>
                  <a:lnTo>
                    <a:pt x="161564" y="251474"/>
                  </a:lnTo>
                  <a:lnTo>
                    <a:pt x="158509" y="249237"/>
                  </a:lnTo>
                  <a:lnTo>
                    <a:pt x="156473" y="246207"/>
                  </a:lnTo>
                  <a:lnTo>
                    <a:pt x="155115" y="242647"/>
                  </a:lnTo>
                  <a:lnTo>
                    <a:pt x="152671" y="240273"/>
                  </a:lnTo>
                  <a:lnTo>
                    <a:pt x="149502" y="238691"/>
                  </a:lnTo>
                  <a:lnTo>
                    <a:pt x="145849" y="237637"/>
                  </a:lnTo>
                  <a:lnTo>
                    <a:pt x="143415" y="238473"/>
                  </a:lnTo>
                  <a:lnTo>
                    <a:pt x="141791" y="240569"/>
                  </a:lnTo>
                  <a:lnTo>
                    <a:pt x="138735" y="248865"/>
                  </a:lnTo>
                  <a:lnTo>
                    <a:pt x="138601" y="256583"/>
                  </a:lnTo>
                  <a:lnTo>
                    <a:pt x="140122" y="258801"/>
                  </a:lnTo>
                  <a:lnTo>
                    <a:pt x="142675" y="260279"/>
                  </a:lnTo>
                  <a:lnTo>
                    <a:pt x="145917" y="261265"/>
                  </a:lnTo>
                  <a:lnTo>
                    <a:pt x="148077" y="263461"/>
                  </a:lnTo>
                  <a:lnTo>
                    <a:pt x="149518" y="266465"/>
                  </a:lnTo>
                  <a:lnTo>
                    <a:pt x="150479" y="270007"/>
                  </a:lnTo>
                  <a:lnTo>
                    <a:pt x="152658" y="272368"/>
                  </a:lnTo>
                  <a:lnTo>
                    <a:pt x="155651" y="273942"/>
                  </a:lnTo>
                  <a:lnTo>
                    <a:pt x="159185" y="274992"/>
                  </a:lnTo>
                  <a:lnTo>
                    <a:pt x="161541" y="277230"/>
                  </a:lnTo>
                  <a:lnTo>
                    <a:pt x="163113" y="280263"/>
                  </a:lnTo>
                  <a:lnTo>
                    <a:pt x="166070" y="290319"/>
                  </a:lnTo>
                  <a:lnTo>
                    <a:pt x="158845" y="283405"/>
                  </a:lnTo>
                  <a:lnTo>
                    <a:pt x="155157" y="281300"/>
                  </a:lnTo>
                  <a:lnTo>
                    <a:pt x="142612" y="276798"/>
                  </a:lnTo>
                  <a:lnTo>
                    <a:pt x="129145" y="267939"/>
                  </a:lnTo>
                  <a:lnTo>
                    <a:pt x="115405" y="263090"/>
                  </a:lnTo>
                  <a:lnTo>
                    <a:pt x="101585" y="254127"/>
                  </a:lnTo>
                  <a:lnTo>
                    <a:pt x="92357" y="251491"/>
                  </a:lnTo>
                  <a:lnTo>
                    <a:pt x="89280" y="252327"/>
                  </a:lnTo>
                  <a:lnTo>
                    <a:pt x="87229" y="254424"/>
                  </a:lnTo>
                  <a:lnTo>
                    <a:pt x="85861" y="257361"/>
                  </a:lnTo>
                  <a:lnTo>
                    <a:pt x="86489" y="259319"/>
                  </a:lnTo>
                  <a:lnTo>
                    <a:pt x="88447" y="260625"/>
                  </a:lnTo>
                  <a:lnTo>
                    <a:pt x="91292" y="261495"/>
                  </a:lnTo>
                  <a:lnTo>
                    <a:pt x="93188" y="265154"/>
                  </a:lnTo>
                  <a:lnTo>
                    <a:pt x="95296" y="277430"/>
                  </a:lnTo>
                  <a:lnTo>
                    <a:pt x="97397" y="281935"/>
                  </a:lnTo>
                  <a:lnTo>
                    <a:pt x="100337" y="284938"/>
                  </a:lnTo>
                  <a:lnTo>
                    <a:pt x="107709" y="289815"/>
                  </a:lnTo>
                  <a:lnTo>
                    <a:pt x="116117" y="297113"/>
                  </a:lnTo>
                  <a:lnTo>
                    <a:pt x="120514" y="299675"/>
                  </a:lnTo>
                  <a:lnTo>
                    <a:pt x="138545" y="30480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Annotation27"/>
            <p:cNvSpPr/>
            <p:nvPr/>
          </p:nvSpPr>
          <p:spPr>
            <a:xfrm>
              <a:off x="4156363" y="4558145"/>
              <a:ext cx="110838" cy="69273"/>
            </a:xfrm>
            <a:custGeom>
              <a:avLst/>
              <a:gdLst/>
              <a:ahLst/>
              <a:cxnLst/>
              <a:rect l="0" t="0" r="0" b="0"/>
              <a:pathLst>
                <a:path w="110838" h="69273">
                  <a:moveTo>
                    <a:pt x="110837" y="69272"/>
                  </a:moveTo>
                  <a:lnTo>
                    <a:pt x="97151" y="55587"/>
                  </a:lnTo>
                  <a:lnTo>
                    <a:pt x="95555" y="55531"/>
                  </a:lnTo>
                  <a:lnTo>
                    <a:pt x="71369" y="55419"/>
                  </a:lnTo>
                  <a:lnTo>
                    <a:pt x="70670" y="53880"/>
                  </a:lnTo>
                  <a:lnTo>
                    <a:pt x="70204" y="51313"/>
                  </a:lnTo>
                  <a:lnTo>
                    <a:pt x="69894" y="48064"/>
                  </a:lnTo>
                  <a:lnTo>
                    <a:pt x="68147" y="45897"/>
                  </a:lnTo>
                  <a:lnTo>
                    <a:pt x="65444" y="44453"/>
                  </a:lnTo>
                  <a:lnTo>
                    <a:pt x="62102" y="43490"/>
                  </a:lnTo>
                  <a:lnTo>
                    <a:pt x="59874" y="41308"/>
                  </a:lnTo>
                  <a:lnTo>
                    <a:pt x="58389" y="38315"/>
                  </a:lnTo>
                  <a:lnTo>
                    <a:pt x="56005" y="29804"/>
                  </a:lnTo>
                  <a:lnTo>
                    <a:pt x="54270" y="29106"/>
                  </a:lnTo>
                  <a:lnTo>
                    <a:pt x="51574" y="28640"/>
                  </a:lnTo>
                  <a:lnTo>
                    <a:pt x="48237" y="28330"/>
                  </a:lnTo>
                  <a:lnTo>
                    <a:pt x="46013" y="26584"/>
                  </a:lnTo>
                  <a:lnTo>
                    <a:pt x="44530" y="23879"/>
                  </a:lnTo>
                  <a:lnTo>
                    <a:pt x="43541" y="20538"/>
                  </a:lnTo>
                  <a:lnTo>
                    <a:pt x="41343" y="18310"/>
                  </a:lnTo>
                  <a:lnTo>
                    <a:pt x="38338" y="16825"/>
                  </a:lnTo>
                  <a:lnTo>
                    <a:pt x="29809" y="14441"/>
                  </a:lnTo>
                  <a:lnTo>
                    <a:pt x="27569" y="12706"/>
                  </a:lnTo>
                  <a:lnTo>
                    <a:pt x="24537" y="10010"/>
                  </a:lnTo>
                  <a:lnTo>
                    <a:pt x="15965" y="1977"/>
                  </a:lnTo>
                  <a:lnTo>
                    <a:pt x="13722" y="1318"/>
                  </a:lnTo>
                  <a:lnTo>
                    <a:pt x="10687" y="879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2) Facilitated Transport: </a:t>
            </a:r>
            <a:r>
              <a:rPr lang="en-US" sz="3200" b="1" dirty="0" smtClean="0"/>
              <a:t>Passive Transport- particles that are too large are assisted through the membrane by a transport protein that creates a doorway.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No EXTRA ENERGY IS NEEDED!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/>
              <a:t>3) Active Transport:  particles are pumped into and out of the cell AGAINST the concentration gradient by protein pumps. (Sodium and Potassium Pumps) (Na+, K+)</a:t>
            </a:r>
          </a:p>
          <a:p>
            <a:r>
              <a:rPr lang="en-US" sz="3600" b="1" dirty="0" smtClean="0"/>
              <a:t>EXTRA ENERGY IS NEEDED!  We get this energy from fat in animals and ATP molecule in plants. (part of photosynthesis reaction)</a:t>
            </a:r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A.  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Every living organism must be able to transport a huge amount of </a:t>
            </a:r>
            <a:r>
              <a:rPr lang="en-US" sz="3600" b="1" dirty="0" smtClean="0">
                <a:solidFill>
                  <a:srgbClr val="FF0000"/>
                </a:solidFill>
              </a:rPr>
              <a:t>nutrients</a:t>
            </a:r>
            <a:r>
              <a:rPr lang="en-US" sz="3600" b="1" dirty="0" smtClean="0"/>
              <a:t> and </a:t>
            </a:r>
            <a:r>
              <a:rPr lang="en-US" sz="3600" b="1" dirty="0" smtClean="0">
                <a:solidFill>
                  <a:srgbClr val="FF0000"/>
                </a:solidFill>
              </a:rPr>
              <a:t>waste</a:t>
            </a:r>
            <a:r>
              <a:rPr lang="en-US" sz="3600" b="1" dirty="0" smtClean="0"/>
              <a:t>.</a:t>
            </a:r>
          </a:p>
          <a:p>
            <a:r>
              <a:rPr lang="en-US" sz="3600" b="1" dirty="0" smtClean="0"/>
              <a:t>The movement of wastes and nutrients must be done in a liquid medium. (Important to drink water)</a:t>
            </a:r>
            <a:endParaRPr lang="en-US" sz="36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4) </a:t>
            </a:r>
            <a:r>
              <a:rPr lang="en-US" sz="3600" b="1" dirty="0" err="1" smtClean="0"/>
              <a:t>Pinocytosis</a:t>
            </a:r>
            <a:r>
              <a:rPr lang="en-US" sz="3600" b="1" dirty="0" smtClean="0"/>
              <a:t>: </a:t>
            </a:r>
            <a:r>
              <a:rPr lang="en-US" sz="3200" b="1" dirty="0" smtClean="0"/>
              <a:t>the cell engulfs or expels a particle of water and stores it in a vacuole.  (Cell Drinking)</a:t>
            </a:r>
          </a:p>
          <a:p>
            <a:r>
              <a:rPr lang="en-US" sz="3200" b="1" dirty="0" smtClean="0"/>
              <a:t>5)  </a:t>
            </a:r>
            <a:r>
              <a:rPr lang="en-US" sz="3200" b="1" dirty="0" err="1" smtClean="0"/>
              <a:t>Phagocytosis</a:t>
            </a:r>
            <a:r>
              <a:rPr lang="en-US" sz="3200" b="1" dirty="0" smtClean="0"/>
              <a:t>:  the cell engulfs a food particle and forms a food vacuole.</a:t>
            </a:r>
          </a:p>
          <a:p>
            <a:r>
              <a:rPr lang="en-US" sz="3200" b="1" dirty="0" smtClean="0"/>
              <a:t>Example is an Amoeba with its arms that are called phagocytes. (Cell eating)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All living things must do this to survive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1)  Absorb nutrients and grow (eat)</a:t>
            </a:r>
          </a:p>
          <a:p>
            <a:r>
              <a:rPr lang="en-US" sz="3600" b="1" dirty="0" smtClean="0"/>
              <a:t>2)  Have a system to convert energy to a useable form (Digestion)</a:t>
            </a:r>
          </a:p>
          <a:p>
            <a:r>
              <a:rPr lang="en-US" sz="3600" b="1" dirty="0" smtClean="0"/>
              <a:t>3)  Reproduce (divide cells)</a:t>
            </a:r>
          </a:p>
          <a:p>
            <a:r>
              <a:rPr lang="en-US" sz="3600" b="1" dirty="0" smtClean="0"/>
              <a:t>4)  Get rid of waste!</a:t>
            </a: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 Concentration Gradients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High concentration of molecules in one area compared to another.  </a:t>
            </a:r>
            <a:r>
              <a:rPr lang="en-US" sz="3600" b="1" dirty="0" err="1" smtClean="0"/>
              <a:t>Eg</a:t>
            </a:r>
            <a:r>
              <a:rPr lang="en-US" sz="3600" b="1" dirty="0" smtClean="0"/>
              <a:t>.  Popping popcorn, perfume, </a:t>
            </a:r>
            <a:r>
              <a:rPr lang="en-US" sz="3600" b="1" dirty="0" err="1" smtClean="0"/>
              <a:t>koolaid</a:t>
            </a:r>
            <a:r>
              <a:rPr lang="en-US" sz="3600" b="1" dirty="0" smtClean="0"/>
              <a:t>.</a:t>
            </a:r>
          </a:p>
          <a:p>
            <a:r>
              <a:rPr lang="en-US" sz="3600" b="1" dirty="0" smtClean="0"/>
              <a:t>A </a:t>
            </a:r>
            <a:r>
              <a:rPr lang="en-US" sz="3600" b="1" dirty="0" smtClean="0">
                <a:solidFill>
                  <a:srgbClr val="FF0000"/>
                </a:solidFill>
              </a:rPr>
              <a:t>concentration gradient </a:t>
            </a:r>
            <a:r>
              <a:rPr lang="en-US" sz="3600" b="1" dirty="0" smtClean="0"/>
              <a:t>is created when a certain molecule is concentrated in one area compared to another.</a:t>
            </a:r>
            <a:endParaRPr lang="en-US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Gradient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Over time molecules will spread out and become evenly spaced.  </a:t>
            </a:r>
            <a:r>
              <a:rPr lang="en-US" sz="3600" b="1" dirty="0" err="1" smtClean="0"/>
              <a:t>Eg</a:t>
            </a:r>
            <a:r>
              <a:rPr lang="en-US" sz="3600" b="1" dirty="0" smtClean="0"/>
              <a:t>.  </a:t>
            </a:r>
            <a:r>
              <a:rPr lang="en-US" sz="3600" b="1" dirty="0" err="1" smtClean="0"/>
              <a:t>Koolaid</a:t>
            </a:r>
            <a:r>
              <a:rPr lang="en-US" sz="3600" b="1" dirty="0" smtClean="0"/>
              <a:t> over 48 hours example.</a:t>
            </a:r>
          </a:p>
          <a:p>
            <a:r>
              <a:rPr lang="en-US" sz="3600" b="1" dirty="0" smtClean="0"/>
              <a:t>This is called moving </a:t>
            </a:r>
            <a:r>
              <a:rPr lang="en-US" sz="3600" b="1" u="sng" dirty="0" smtClean="0">
                <a:solidFill>
                  <a:srgbClr val="FF0000"/>
                </a:solidFill>
              </a:rPr>
              <a:t>DOWN</a:t>
            </a:r>
            <a:r>
              <a:rPr lang="en-US" sz="3600" b="1" dirty="0" smtClean="0">
                <a:solidFill>
                  <a:srgbClr val="FF0000"/>
                </a:solidFill>
              </a:rPr>
              <a:t> the concentration gradient </a:t>
            </a:r>
            <a:r>
              <a:rPr lang="en-US" sz="3600" b="1" dirty="0" smtClean="0"/>
              <a:t>(moving from an area of high concentration to an area of low concentration.)</a:t>
            </a:r>
            <a:endParaRPr lang="en-US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 Diffusion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Diffusion:  when molecules randomly move down the concentration gradient (Kinetic energy!)</a:t>
            </a:r>
          </a:p>
          <a:p>
            <a:r>
              <a:rPr lang="en-US" sz="3600" b="1" dirty="0" smtClean="0"/>
              <a:t>There are six (6) factors that affect the rate of diffusion…</a:t>
            </a:r>
            <a:endParaRPr 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Diffusion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1)  Temperature (hot temps increase diffusion)</a:t>
            </a:r>
          </a:p>
          <a:p>
            <a:r>
              <a:rPr lang="en-US" sz="3600" b="1" dirty="0" smtClean="0"/>
              <a:t>2)  Concentration (higher conc. the more diffusion occurs)</a:t>
            </a:r>
          </a:p>
          <a:p>
            <a:r>
              <a:rPr lang="en-US" sz="3600" b="1" dirty="0" smtClean="0"/>
              <a:t>3)  Phase (state):  diffusion occurs faster in a gas then a liquid, then solid</a:t>
            </a:r>
            <a:endParaRPr lang="en-US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Diffusion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4)  Pressure:  higher pressure increases diffusion</a:t>
            </a:r>
          </a:p>
          <a:p>
            <a:r>
              <a:rPr lang="en-US" sz="3600" b="1" dirty="0" smtClean="0"/>
              <a:t>5)  Particle Mass:  heavier the particles (atomic mass) the harder diffusion occurs</a:t>
            </a:r>
          </a:p>
          <a:p>
            <a:r>
              <a:rPr lang="en-US" sz="3600" b="1" dirty="0" smtClean="0"/>
              <a:t>6)  Gate size:  the larger the gate the easier diffusion occurs.</a:t>
            </a:r>
            <a:endParaRPr lang="en-US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Horseshoe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Look in your notes about horseshoe tube examples.</a:t>
            </a:r>
            <a:endParaRPr lang="en-US" sz="3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</TotalTime>
  <Words>735</Words>
  <Application>Microsoft Office PowerPoint</Application>
  <PresentationFormat>On-screen Show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Cell Transport</vt:lpstr>
      <vt:lpstr>A.  Introduction</vt:lpstr>
      <vt:lpstr>All living things must do this to survive.</vt:lpstr>
      <vt:lpstr>B.  Concentration Gradients</vt:lpstr>
      <vt:lpstr>Concentration Gradient</vt:lpstr>
      <vt:lpstr>C.  Diffusion </vt:lpstr>
      <vt:lpstr>Factors affecting Diffusion </vt:lpstr>
      <vt:lpstr>Factors affecting Diffusion </vt:lpstr>
      <vt:lpstr>Horseshoe Tubes</vt:lpstr>
      <vt:lpstr>D.  Mass Flow</vt:lpstr>
      <vt:lpstr>E.  Traffic Through Membranes</vt:lpstr>
      <vt:lpstr>F.  Types of Solutions</vt:lpstr>
      <vt:lpstr>Types of Solutions </vt:lpstr>
      <vt:lpstr>G.  Osmosis</vt:lpstr>
      <vt:lpstr>Osmosis</vt:lpstr>
      <vt:lpstr>Osmosis</vt:lpstr>
      <vt:lpstr>H. Types of Cell Transport</vt:lpstr>
      <vt:lpstr>Types of Transport</vt:lpstr>
      <vt:lpstr>Types of Transport</vt:lpstr>
      <vt:lpstr>Types of Transport</vt:lpstr>
    </vt:vector>
  </TitlesOfParts>
  <Company>Black Gold Regional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Transport</dc:title>
  <dc:creator>BGRS</dc:creator>
  <cp:lastModifiedBy>BGRS</cp:lastModifiedBy>
  <cp:revision>25</cp:revision>
  <dcterms:created xsi:type="dcterms:W3CDTF">2011-12-05T15:23:36Z</dcterms:created>
  <dcterms:modified xsi:type="dcterms:W3CDTF">2011-12-06T16:31:29Z</dcterms:modified>
</cp:coreProperties>
</file>