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D41768-4849-4B4B-A9A0-319742C432D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1512DF-EEF1-4877-BB91-0FFA25D96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dirty="0" smtClean="0"/>
              <a:t>Science 10  Section I: Introduction to Cell Theory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2)  EUKARYOTIC:  All other living organisms (plants, animals, fungi and </a:t>
            </a:r>
            <a:r>
              <a:rPr lang="en-US" dirty="0" err="1" smtClean="0"/>
              <a:t>protists</a:t>
            </a:r>
            <a:r>
              <a:rPr lang="en-US" dirty="0" smtClean="0"/>
              <a:t>) are composed of eukaryotic cells.</a:t>
            </a:r>
          </a:p>
          <a:p>
            <a:endParaRPr lang="en-US" dirty="0" smtClean="0"/>
          </a:p>
          <a:p>
            <a:r>
              <a:rPr lang="en-US" dirty="0" smtClean="0"/>
              <a:t>These cells have a nucleus and membrane bound organelles.</a:t>
            </a:r>
          </a:p>
          <a:p>
            <a:endParaRPr lang="en-US" dirty="0" smtClean="0"/>
          </a:p>
          <a:p>
            <a:r>
              <a:rPr lang="en-US" dirty="0" smtClean="0"/>
              <a:t>There are many organelles inside a cell that we can look at further.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KINDS OF CELLS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English scientist </a:t>
            </a:r>
            <a:r>
              <a:rPr lang="en-US" dirty="0" smtClean="0">
                <a:solidFill>
                  <a:srgbClr val="FF0000"/>
                </a:solidFill>
              </a:rPr>
              <a:t>Robert Hooke</a:t>
            </a:r>
            <a:r>
              <a:rPr lang="en-US" dirty="0" smtClean="0"/>
              <a:t> was the first person to suggest the existence of tiny units of life called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CELLS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>
            <a:no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b="1" dirty="0" smtClean="0"/>
              <a:t>Looked at a cork and it reminded him of a ‘cell’ of a Monastery.</a:t>
            </a:r>
          </a:p>
          <a:p>
            <a:pPr algn="ctr">
              <a:buFont typeface="Arial" pitchFamily="34" charset="0"/>
              <a:buChar char="•"/>
            </a:pPr>
            <a:r>
              <a:rPr lang="en-US" b="1" dirty="0" smtClean="0"/>
              <a:t>He called them the building blocks of life.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 smtClean="0">
                <a:solidFill>
                  <a:schemeClr val="bg2">
                    <a:lumMod val="50000"/>
                  </a:schemeClr>
                </a:solidFill>
              </a:rPr>
              <a:t>Cell Theory</a:t>
            </a:r>
            <a:endParaRPr lang="en-US" sz="6600" b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7772400" cy="1199704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“ALL LIVING THINGS ARE MADE OF CELLS AND CELL PRODUCTS”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scientists had trouble understanding the origins of living things.  They believe in the theory of ‘spontaneous generation’ whereby living things could emerge from non-living matter. </a:t>
            </a:r>
          </a:p>
          <a:p>
            <a:r>
              <a:rPr lang="en-US" dirty="0" smtClean="0"/>
              <a:t>For example, flies or rats could be created from rotting garbage.</a:t>
            </a:r>
          </a:p>
          <a:p>
            <a:r>
              <a:rPr lang="en-US" dirty="0" smtClean="0"/>
              <a:t>Louis Pasteur put an end to this theory and suggest that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ONLY LIVING THINGS COULD COME FROM LIVING THINGS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Spontaneous Generation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Rudolf Virchow refined Pasteur’s idea into a new theory.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Virchow’s Theory:  </a:t>
            </a:r>
            <a:r>
              <a:rPr lang="en-US" sz="4800" dirty="0" smtClean="0"/>
              <a:t>EVERY CELL COMES FROM A CELL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Virchow’s Theory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Virchow’s theory suggests that we all have a touch of immortality.</a:t>
            </a:r>
          </a:p>
          <a:p>
            <a:r>
              <a:rPr lang="en-US" dirty="0" smtClean="0"/>
              <a:t>The cells in your body come from genetic information passed down to you by your parents, ancestors and so on…</a:t>
            </a:r>
          </a:p>
          <a:p>
            <a:r>
              <a:rPr lang="en-US" dirty="0" smtClean="0"/>
              <a:t>Part of you has been alive since the very first human!!!</a:t>
            </a:r>
          </a:p>
          <a:p>
            <a:r>
              <a:rPr lang="en-US" dirty="0" smtClean="0"/>
              <a:t>We accept Virchow’s theory as ‘true for now.’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Touch of Immortality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Cells are unicellular and </a:t>
            </a:r>
            <a:r>
              <a:rPr lang="en-US" dirty="0" err="1" smtClean="0"/>
              <a:t>multicellular</a:t>
            </a:r>
            <a:endParaRPr lang="en-US" dirty="0" smtClean="0"/>
          </a:p>
          <a:p>
            <a:r>
              <a:rPr lang="en-US" dirty="0" smtClean="0"/>
              <a:t>Size from 5 to 50 </a:t>
            </a:r>
            <a:r>
              <a:rPr lang="en-US" dirty="0" smtClean="0"/>
              <a:t>Microns: piece </a:t>
            </a:r>
            <a:r>
              <a:rPr lang="en-US" dirty="0" smtClean="0"/>
              <a:t>of paper is 75 microns (millionths of a </a:t>
            </a:r>
            <a:r>
              <a:rPr lang="en-US" dirty="0" err="1" smtClean="0"/>
              <a:t>metre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Cell shapes include: cubes, spheres, doughnuts, columns, </a:t>
            </a:r>
            <a:r>
              <a:rPr lang="en-US" dirty="0" smtClean="0"/>
              <a:t>balloons</a:t>
            </a:r>
            <a:r>
              <a:rPr lang="en-US" dirty="0" smtClean="0"/>
              <a:t>, rods, pancakes, hearts, corkscrews, etc…</a:t>
            </a:r>
          </a:p>
          <a:p>
            <a:endParaRPr lang="en-US" dirty="0" smtClean="0"/>
          </a:p>
          <a:p>
            <a:r>
              <a:rPr lang="en-US" dirty="0" smtClean="0"/>
              <a:t>Humans have on average 100 Trillion cells</a:t>
            </a:r>
          </a:p>
          <a:p>
            <a:r>
              <a:rPr lang="en-US" dirty="0" smtClean="0"/>
              <a:t>155,000 cells in cm3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we know much more…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 has 30 billion brain cells!  You cannot grow more.</a:t>
            </a:r>
          </a:p>
          <a:p>
            <a:endParaRPr lang="en-US" dirty="0" smtClean="0"/>
          </a:p>
          <a:p>
            <a:r>
              <a:rPr lang="en-US" dirty="0" smtClean="0"/>
              <a:t>Your blood has 20 trillion red blood cells.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BRAIN and BLOOD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KINDS of cells: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1) PROKARYOTIC:  this type of cell has no nucleus or membrane bound organelles within it.  Genetic material is spread throughout the cell.</a:t>
            </a:r>
          </a:p>
          <a:p>
            <a:endParaRPr lang="en-US" dirty="0" smtClean="0"/>
          </a:p>
          <a:p>
            <a:r>
              <a:rPr lang="en-US" dirty="0" smtClean="0"/>
              <a:t>Examples:  BACTERIA and ALGAE</a:t>
            </a:r>
          </a:p>
          <a:p>
            <a:r>
              <a:rPr lang="en-US" dirty="0" smtClean="0"/>
              <a:t>Sometimes these cells are called </a:t>
            </a:r>
            <a:r>
              <a:rPr lang="en-US" b="1" dirty="0" smtClean="0">
                <a:solidFill>
                  <a:srgbClr val="FF0000"/>
                </a:solidFill>
              </a:rPr>
              <a:t>MONERANS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II:  CELL STRUCTURE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365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Science 10  Section I: Introduction to Cell Theory</vt:lpstr>
      <vt:lpstr>English scientist Robert Hooke was the first person to suggest the existence of tiny units of life called CELLS.</vt:lpstr>
      <vt:lpstr>Cell Theory</vt:lpstr>
      <vt:lpstr>Spontaneous Generation</vt:lpstr>
      <vt:lpstr>Virchow’s Theory</vt:lpstr>
      <vt:lpstr>Touch of Immortality</vt:lpstr>
      <vt:lpstr>Today we know much more…</vt:lpstr>
      <vt:lpstr>Your BRAIN and BLOOD</vt:lpstr>
      <vt:lpstr>Section II:  CELL STRUCTURE</vt:lpstr>
      <vt:lpstr>2 KINDS OF CELLS</vt:lpstr>
    </vt:vector>
  </TitlesOfParts>
  <Company>Black Gold Regional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10  Section I: Intro to Cell Theory</dc:title>
  <dc:creator>BGRS</dc:creator>
  <cp:lastModifiedBy>BGRS</cp:lastModifiedBy>
  <cp:revision>22</cp:revision>
  <dcterms:created xsi:type="dcterms:W3CDTF">2011-11-14T15:01:18Z</dcterms:created>
  <dcterms:modified xsi:type="dcterms:W3CDTF">2011-11-14T19:58:58Z</dcterms:modified>
</cp:coreProperties>
</file>