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C47A-2771-43C3-94C8-5175B7A6CD56}" type="datetimeFigureOut">
              <a:rPr lang="en-US" smtClean="0"/>
              <a:t>9/10/2010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53CD-539D-4A93-A9EB-47BF9DA9E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C47A-2771-43C3-94C8-5175B7A6CD56}" type="datetimeFigureOut">
              <a:rPr lang="en-US" smtClean="0"/>
              <a:t>9/10/2010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53CD-539D-4A93-A9EB-47BF9DA9E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C47A-2771-43C3-94C8-5175B7A6CD56}" type="datetimeFigureOut">
              <a:rPr lang="en-US" smtClean="0"/>
              <a:t>9/10/2010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53CD-539D-4A93-A9EB-47BF9DA9E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C47A-2771-43C3-94C8-5175B7A6CD56}" type="datetimeFigureOut">
              <a:rPr lang="en-US" smtClean="0"/>
              <a:t>9/10/2010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53CD-539D-4A93-A9EB-47BF9DA9E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C47A-2771-43C3-94C8-5175B7A6CD56}" type="datetimeFigureOut">
              <a:rPr lang="en-US" smtClean="0"/>
              <a:t>9/10/2010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53CD-539D-4A93-A9EB-47BF9DA9E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C47A-2771-43C3-94C8-5175B7A6CD56}" type="datetimeFigureOut">
              <a:rPr lang="en-US" smtClean="0"/>
              <a:t>9/10/2010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53CD-539D-4A93-A9EB-47BF9DA9E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C47A-2771-43C3-94C8-5175B7A6CD56}" type="datetimeFigureOut">
              <a:rPr lang="en-US" smtClean="0"/>
              <a:t>9/10/2010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53CD-539D-4A93-A9EB-47BF9DA9E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C47A-2771-43C3-94C8-5175B7A6CD56}" type="datetimeFigureOut">
              <a:rPr lang="en-US" smtClean="0"/>
              <a:t>9/10/2010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53CD-539D-4A93-A9EB-47BF9DA9E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C47A-2771-43C3-94C8-5175B7A6CD56}" type="datetimeFigureOut">
              <a:rPr lang="en-US" smtClean="0"/>
              <a:t>9/10/2010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53CD-539D-4A93-A9EB-47BF9DA9E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C47A-2771-43C3-94C8-5175B7A6CD56}" type="datetimeFigureOut">
              <a:rPr lang="en-US" smtClean="0"/>
              <a:t>9/10/2010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53CD-539D-4A93-A9EB-47BF9DA9E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C47A-2771-43C3-94C8-5175B7A6CD56}" type="datetimeFigureOut">
              <a:rPr lang="en-US" smtClean="0"/>
              <a:t>9/10/2010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53CD-539D-4A93-A9EB-47BF9DA9E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2C47A-2771-43C3-94C8-5175B7A6CD56}" type="datetimeFigureOut">
              <a:rPr lang="en-US" smtClean="0"/>
              <a:t>9/10/2010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53CD-539D-4A93-A9EB-47BF9DA9E7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watercycl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52400"/>
            <a:ext cx="8058150" cy="638730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Black Gold Regional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BGRS</dc:creator>
  <cp:lastModifiedBy>BGRS</cp:lastModifiedBy>
  <cp:revision>1</cp:revision>
  <dcterms:created xsi:type="dcterms:W3CDTF">2010-09-10T15:25:01Z</dcterms:created>
  <dcterms:modified xsi:type="dcterms:W3CDTF">2010-09-10T15:26:26Z</dcterms:modified>
</cp:coreProperties>
</file>